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4" r:id="rId2"/>
    <p:sldId id="256" r:id="rId3"/>
    <p:sldId id="262" r:id="rId4"/>
    <p:sldId id="263" r:id="rId5"/>
    <p:sldId id="266" r:id="rId6"/>
    <p:sldId id="265" r:id="rId7"/>
    <p:sldId id="273" r:id="rId8"/>
    <p:sldId id="274" r:id="rId9"/>
    <p:sldId id="275" r:id="rId10"/>
    <p:sldId id="276" r:id="rId11"/>
    <p:sldId id="277" r:id="rId12"/>
    <p:sldId id="279" r:id="rId13"/>
    <p:sldId id="257" r:id="rId14"/>
    <p:sldId id="258" r:id="rId15"/>
    <p:sldId id="259" r:id="rId16"/>
    <p:sldId id="260" r:id="rId17"/>
    <p:sldId id="278" r:id="rId18"/>
    <p:sldId id="267" r:id="rId19"/>
    <p:sldId id="268" r:id="rId20"/>
    <p:sldId id="269" r:id="rId21"/>
    <p:sldId id="270" r:id="rId22"/>
    <p:sldId id="272" r:id="rId23"/>
    <p:sldId id="271" r:id="rId24"/>
    <p:sldId id="280" r:id="rId2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k Rovira" initials="ER" lastIdx="1" clrIdx="0">
    <p:extLst>
      <p:ext uri="{19B8F6BF-5375-455C-9EA6-DF929625EA0E}">
        <p15:presenceInfo xmlns:p15="http://schemas.microsoft.com/office/powerpoint/2012/main" userId="ac156fe3e0a9d53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1" autoAdjust="0"/>
    <p:restoredTop sz="74182" autoAdjust="0"/>
  </p:normalViewPr>
  <p:slideViewPr>
    <p:cSldViewPr snapToGrid="0">
      <p:cViewPr varScale="1">
        <p:scale>
          <a:sx n="59" d="100"/>
          <a:sy n="59"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k Rovira" userId="ac156fe3e0a9d534" providerId="LiveId" clId="{E2EDEA6E-A9DB-4ABE-A025-23F06A99332E}"/>
    <pc:docChg chg="undo custSel addSld delSld modSld sldOrd">
      <pc:chgData name="Erick Rovira" userId="ac156fe3e0a9d534" providerId="LiveId" clId="{E2EDEA6E-A9DB-4ABE-A025-23F06A99332E}" dt="2018-03-16T15:37:28.750" v="4384" actId="164"/>
      <pc:docMkLst>
        <pc:docMk/>
      </pc:docMkLst>
      <pc:sldChg chg="addSp delSp modSp">
        <pc:chgData name="Erick Rovira" userId="ac156fe3e0a9d534" providerId="LiveId" clId="{E2EDEA6E-A9DB-4ABE-A025-23F06A99332E}" dt="2018-03-16T00:48:53.945" v="742" actId="1076"/>
        <pc:sldMkLst>
          <pc:docMk/>
          <pc:sldMk cId="971917167" sldId="256"/>
        </pc:sldMkLst>
        <pc:spChg chg="mod">
          <ac:chgData name="Erick Rovira" userId="ac156fe3e0a9d534" providerId="LiveId" clId="{E2EDEA6E-A9DB-4ABE-A025-23F06A99332E}" dt="2018-03-16T00:48:10.838" v="734" actId="1076"/>
          <ac:spMkLst>
            <pc:docMk/>
            <pc:sldMk cId="971917167" sldId="256"/>
            <ac:spMk id="2" creationId="{5B25C61E-500E-4A03-A56B-DF8B91D35AF7}"/>
          </ac:spMkLst>
        </pc:spChg>
        <pc:spChg chg="del">
          <ac:chgData name="Erick Rovira" userId="ac156fe3e0a9d534" providerId="LiveId" clId="{E2EDEA6E-A9DB-4ABE-A025-23F06A99332E}" dt="2018-03-16T00:48:14.893" v="735" actId="478"/>
          <ac:spMkLst>
            <pc:docMk/>
            <pc:sldMk cId="971917167" sldId="256"/>
            <ac:spMk id="3" creationId="{5642F904-658D-4BF1-B03F-BD8738C0F642}"/>
          </ac:spMkLst>
        </pc:spChg>
        <pc:spChg chg="add del mod">
          <ac:chgData name="Erick Rovira" userId="ac156fe3e0a9d534" providerId="LiveId" clId="{E2EDEA6E-A9DB-4ABE-A025-23F06A99332E}" dt="2018-03-16T00:48:18.204" v="736" actId="478"/>
          <ac:spMkLst>
            <pc:docMk/>
            <pc:sldMk cId="971917167" sldId="256"/>
            <ac:spMk id="6" creationId="{D263C3AA-F9B5-4CA6-AB73-FB08A63FCC34}"/>
          </ac:spMkLst>
        </pc:spChg>
        <pc:picChg chg="add mod">
          <ac:chgData name="Erick Rovira" userId="ac156fe3e0a9d534" providerId="LiveId" clId="{E2EDEA6E-A9DB-4ABE-A025-23F06A99332E}" dt="2018-03-16T00:48:53.945" v="742" actId="1076"/>
          <ac:picMkLst>
            <pc:docMk/>
            <pc:sldMk cId="971917167" sldId="256"/>
            <ac:picMk id="7" creationId="{9A736B9A-7D5A-4EEF-9ACB-BBABB272D534}"/>
          </ac:picMkLst>
        </pc:picChg>
      </pc:sldChg>
      <pc:sldChg chg="modSp ord">
        <pc:chgData name="Erick Rovira" userId="ac156fe3e0a9d534" providerId="LiveId" clId="{E2EDEA6E-A9DB-4ABE-A025-23F06A99332E}" dt="2018-03-16T04:10:05.928" v="3352" actId="20577"/>
        <pc:sldMkLst>
          <pc:docMk/>
          <pc:sldMk cId="78174835" sldId="257"/>
        </pc:sldMkLst>
        <pc:spChg chg="mod">
          <ac:chgData name="Erick Rovira" userId="ac156fe3e0a9d534" providerId="LiveId" clId="{E2EDEA6E-A9DB-4ABE-A025-23F06A99332E}" dt="2018-03-15T23:07:43.489" v="6" actId="20577"/>
          <ac:spMkLst>
            <pc:docMk/>
            <pc:sldMk cId="78174835" sldId="257"/>
            <ac:spMk id="2" creationId="{5B25C61E-500E-4A03-A56B-DF8B91D35AF7}"/>
          </ac:spMkLst>
        </pc:spChg>
        <pc:spChg chg="mod">
          <ac:chgData name="Erick Rovira" userId="ac156fe3e0a9d534" providerId="LiveId" clId="{E2EDEA6E-A9DB-4ABE-A025-23F06A99332E}" dt="2018-03-16T04:10:05.928" v="3352" actId="20577"/>
          <ac:spMkLst>
            <pc:docMk/>
            <pc:sldMk cId="78174835" sldId="257"/>
            <ac:spMk id="6" creationId="{8A62A5C8-C20E-418C-8E39-D114B17A30CC}"/>
          </ac:spMkLst>
        </pc:spChg>
      </pc:sldChg>
      <pc:sldChg chg="modSp ord">
        <pc:chgData name="Erick Rovira" userId="ac156fe3e0a9d534" providerId="LiveId" clId="{E2EDEA6E-A9DB-4ABE-A025-23F06A99332E}" dt="2018-03-16T04:10:25.104" v="3361" actId="20577"/>
        <pc:sldMkLst>
          <pc:docMk/>
          <pc:sldMk cId="3167185342" sldId="258"/>
        </pc:sldMkLst>
        <pc:spChg chg="mod">
          <ac:chgData name="Erick Rovira" userId="ac156fe3e0a9d534" providerId="LiveId" clId="{E2EDEA6E-A9DB-4ABE-A025-23F06A99332E}" dt="2018-03-15T23:07:40.045" v="5" actId="20577"/>
          <ac:spMkLst>
            <pc:docMk/>
            <pc:sldMk cId="3167185342" sldId="258"/>
            <ac:spMk id="2" creationId="{5B25C61E-500E-4A03-A56B-DF8B91D35AF7}"/>
          </ac:spMkLst>
        </pc:spChg>
        <pc:spChg chg="mod">
          <ac:chgData name="Erick Rovira" userId="ac156fe3e0a9d534" providerId="LiveId" clId="{E2EDEA6E-A9DB-4ABE-A025-23F06A99332E}" dt="2018-03-16T04:10:25.104" v="3361" actId="20577"/>
          <ac:spMkLst>
            <pc:docMk/>
            <pc:sldMk cId="3167185342" sldId="258"/>
            <ac:spMk id="6" creationId="{8A62A5C8-C20E-418C-8E39-D114B17A30CC}"/>
          </ac:spMkLst>
        </pc:spChg>
      </pc:sldChg>
      <pc:sldChg chg="modSp ord">
        <pc:chgData name="Erick Rovira" userId="ac156fe3e0a9d534" providerId="LiveId" clId="{E2EDEA6E-A9DB-4ABE-A025-23F06A99332E}" dt="2018-03-16T04:10:38.329" v="3367" actId="20577"/>
        <pc:sldMkLst>
          <pc:docMk/>
          <pc:sldMk cId="2553923369" sldId="259"/>
        </pc:sldMkLst>
        <pc:spChg chg="mod">
          <ac:chgData name="Erick Rovira" userId="ac156fe3e0a9d534" providerId="LiveId" clId="{E2EDEA6E-A9DB-4ABE-A025-23F06A99332E}" dt="2018-03-15T23:07:37.439" v="4" actId="20577"/>
          <ac:spMkLst>
            <pc:docMk/>
            <pc:sldMk cId="2553923369" sldId="259"/>
            <ac:spMk id="2" creationId="{5B25C61E-500E-4A03-A56B-DF8B91D35AF7}"/>
          </ac:spMkLst>
        </pc:spChg>
        <pc:spChg chg="mod">
          <ac:chgData name="Erick Rovira" userId="ac156fe3e0a9d534" providerId="LiveId" clId="{E2EDEA6E-A9DB-4ABE-A025-23F06A99332E}" dt="2018-03-16T04:10:38.329" v="3367" actId="20577"/>
          <ac:spMkLst>
            <pc:docMk/>
            <pc:sldMk cId="2553923369" sldId="259"/>
            <ac:spMk id="6" creationId="{8A62A5C8-C20E-418C-8E39-D114B17A30CC}"/>
          </ac:spMkLst>
        </pc:spChg>
      </pc:sldChg>
      <pc:sldChg chg="modSp ord">
        <pc:chgData name="Erick Rovira" userId="ac156fe3e0a9d534" providerId="LiveId" clId="{E2EDEA6E-A9DB-4ABE-A025-23F06A99332E}" dt="2018-03-16T04:12:13.203" v="3374" actId="1076"/>
        <pc:sldMkLst>
          <pc:docMk/>
          <pc:sldMk cId="672698414" sldId="260"/>
        </pc:sldMkLst>
        <pc:spChg chg="mod">
          <ac:chgData name="Erick Rovira" userId="ac156fe3e0a9d534" providerId="LiveId" clId="{E2EDEA6E-A9DB-4ABE-A025-23F06A99332E}" dt="2018-03-15T23:07:34.477" v="3" actId="20577"/>
          <ac:spMkLst>
            <pc:docMk/>
            <pc:sldMk cId="672698414" sldId="260"/>
            <ac:spMk id="2" creationId="{5B25C61E-500E-4A03-A56B-DF8B91D35AF7}"/>
          </ac:spMkLst>
        </pc:spChg>
        <pc:spChg chg="mod">
          <ac:chgData name="Erick Rovira" userId="ac156fe3e0a9d534" providerId="LiveId" clId="{E2EDEA6E-A9DB-4ABE-A025-23F06A99332E}" dt="2018-03-16T04:12:13.203" v="3374" actId="1076"/>
          <ac:spMkLst>
            <pc:docMk/>
            <pc:sldMk cId="672698414" sldId="260"/>
            <ac:spMk id="6" creationId="{8A62A5C8-C20E-418C-8E39-D114B17A30CC}"/>
          </ac:spMkLst>
        </pc:spChg>
      </pc:sldChg>
      <pc:sldChg chg="modSp add del">
        <pc:chgData name="Erick Rovira" userId="ac156fe3e0a9d534" providerId="LiveId" clId="{E2EDEA6E-A9DB-4ABE-A025-23F06A99332E}" dt="2018-03-16T03:58:57.941" v="3145" actId="2696"/>
        <pc:sldMkLst>
          <pc:docMk/>
          <pc:sldMk cId="694233618" sldId="261"/>
        </pc:sldMkLst>
        <pc:spChg chg="mod">
          <ac:chgData name="Erick Rovira" userId="ac156fe3e0a9d534" providerId="LiveId" clId="{E2EDEA6E-A9DB-4ABE-A025-23F06A99332E}" dt="2018-03-15T23:07:31.361" v="2" actId="20577"/>
          <ac:spMkLst>
            <pc:docMk/>
            <pc:sldMk cId="694233618" sldId="261"/>
            <ac:spMk id="2" creationId="{5B25C61E-500E-4A03-A56B-DF8B91D35AF7}"/>
          </ac:spMkLst>
        </pc:spChg>
      </pc:sldChg>
      <pc:sldChg chg="modSp add ord">
        <pc:chgData name="Erick Rovira" userId="ac156fe3e0a9d534" providerId="LiveId" clId="{E2EDEA6E-A9DB-4ABE-A025-23F06A99332E}" dt="2018-03-16T03:55:23.988" v="3134"/>
        <pc:sldMkLst>
          <pc:docMk/>
          <pc:sldMk cId="1491579882" sldId="262"/>
        </pc:sldMkLst>
        <pc:spChg chg="mod">
          <ac:chgData name="Erick Rovira" userId="ac156fe3e0a9d534" providerId="LiveId" clId="{E2EDEA6E-A9DB-4ABE-A025-23F06A99332E}" dt="2018-03-15T23:08:50.141" v="58" actId="1076"/>
          <ac:spMkLst>
            <pc:docMk/>
            <pc:sldMk cId="1491579882" sldId="262"/>
            <ac:spMk id="3" creationId="{5642F904-658D-4BF1-B03F-BD8738C0F642}"/>
          </ac:spMkLst>
        </pc:spChg>
      </pc:sldChg>
      <pc:sldChg chg="addSp delSp modSp add ord addCm delCm modNotesTx">
        <pc:chgData name="Erick Rovira" userId="ac156fe3e0a9d534" providerId="LiveId" clId="{E2EDEA6E-A9DB-4ABE-A025-23F06A99332E}" dt="2018-03-16T03:57:41.131" v="3142"/>
        <pc:sldMkLst>
          <pc:docMk/>
          <pc:sldMk cId="2633661412" sldId="263"/>
        </pc:sldMkLst>
        <pc:spChg chg="mod">
          <ac:chgData name="Erick Rovira" userId="ac156fe3e0a9d534" providerId="LiveId" clId="{E2EDEA6E-A9DB-4ABE-A025-23F06A99332E}" dt="2018-03-15T23:09:34.563" v="92" actId="1076"/>
          <ac:spMkLst>
            <pc:docMk/>
            <pc:sldMk cId="2633661412" sldId="263"/>
            <ac:spMk id="2" creationId="{5B25C61E-500E-4A03-A56B-DF8B91D35AF7}"/>
          </ac:spMkLst>
        </pc:spChg>
        <pc:spChg chg="del">
          <ac:chgData name="Erick Rovira" userId="ac156fe3e0a9d534" providerId="LiveId" clId="{E2EDEA6E-A9DB-4ABE-A025-23F06A99332E}" dt="2018-03-15T23:09:05.268" v="60" actId="478"/>
          <ac:spMkLst>
            <pc:docMk/>
            <pc:sldMk cId="2633661412" sldId="263"/>
            <ac:spMk id="3" creationId="{5642F904-658D-4BF1-B03F-BD8738C0F642}"/>
          </ac:spMkLst>
        </pc:spChg>
        <pc:spChg chg="add del mod">
          <ac:chgData name="Erick Rovira" userId="ac156fe3e0a9d534" providerId="LiveId" clId="{E2EDEA6E-A9DB-4ABE-A025-23F06A99332E}" dt="2018-03-15T23:09:08.278" v="61" actId="478"/>
          <ac:spMkLst>
            <pc:docMk/>
            <pc:sldMk cId="2633661412" sldId="263"/>
            <ac:spMk id="6" creationId="{899452F5-1292-4664-AADF-2472D46583E5}"/>
          </ac:spMkLst>
        </pc:spChg>
        <pc:spChg chg="add mod">
          <ac:chgData name="Erick Rovira" userId="ac156fe3e0a9d534" providerId="LiveId" clId="{E2EDEA6E-A9DB-4ABE-A025-23F06A99332E}" dt="2018-03-15T23:17:47.815" v="649" actId="1076"/>
          <ac:spMkLst>
            <pc:docMk/>
            <pc:sldMk cId="2633661412" sldId="263"/>
            <ac:spMk id="7" creationId="{DDA2EAA3-3A36-40B2-9B58-0999F9F404F9}"/>
          </ac:spMkLst>
        </pc:spChg>
        <pc:spChg chg="add mod">
          <ac:chgData name="Erick Rovira" userId="ac156fe3e0a9d534" providerId="LiveId" clId="{E2EDEA6E-A9DB-4ABE-A025-23F06A99332E}" dt="2018-03-15T23:17:34.282" v="640" actId="1037"/>
          <ac:spMkLst>
            <pc:docMk/>
            <pc:sldMk cId="2633661412" sldId="263"/>
            <ac:spMk id="9" creationId="{3C4023E5-622C-4373-BCE8-8A690632D761}"/>
          </ac:spMkLst>
        </pc:spChg>
        <pc:spChg chg="add mod">
          <ac:chgData name="Erick Rovira" userId="ac156fe3e0a9d534" providerId="LiveId" clId="{E2EDEA6E-A9DB-4ABE-A025-23F06A99332E}" dt="2018-03-15T23:16:50.639" v="530" actId="1035"/>
          <ac:spMkLst>
            <pc:docMk/>
            <pc:sldMk cId="2633661412" sldId="263"/>
            <ac:spMk id="10" creationId="{903B0EFB-6CC9-4A9F-A107-901445201522}"/>
          </ac:spMkLst>
        </pc:spChg>
        <pc:spChg chg="add mod">
          <ac:chgData name="Erick Rovira" userId="ac156fe3e0a9d534" providerId="LiveId" clId="{E2EDEA6E-A9DB-4ABE-A025-23F06A99332E}" dt="2018-03-15T23:16:38.907" v="480" actId="1035"/>
          <ac:spMkLst>
            <pc:docMk/>
            <pc:sldMk cId="2633661412" sldId="263"/>
            <ac:spMk id="12" creationId="{2DF3C796-6672-49DA-859D-18B829B4FD56}"/>
          </ac:spMkLst>
        </pc:spChg>
        <pc:spChg chg="add mod">
          <ac:chgData name="Erick Rovira" userId="ac156fe3e0a9d534" providerId="LiveId" clId="{E2EDEA6E-A9DB-4ABE-A025-23F06A99332E}" dt="2018-03-15T23:16:27.243" v="438" actId="14100"/>
          <ac:spMkLst>
            <pc:docMk/>
            <pc:sldMk cId="2633661412" sldId="263"/>
            <ac:spMk id="13" creationId="{A9ECD014-50E0-45DE-8319-2751F15C640A}"/>
          </ac:spMkLst>
        </pc:spChg>
      </pc:sldChg>
      <pc:sldChg chg="delSp modSp add del">
        <pc:chgData name="Erick Rovira" userId="ac156fe3e0a9d534" providerId="LiveId" clId="{E2EDEA6E-A9DB-4ABE-A025-23F06A99332E}" dt="2018-03-15T23:41:33.787" v="685" actId="2696"/>
        <pc:sldMkLst>
          <pc:docMk/>
          <pc:sldMk cId="289691" sldId="264"/>
        </pc:sldMkLst>
        <pc:spChg chg="mod">
          <ac:chgData name="Erick Rovira" userId="ac156fe3e0a9d534" providerId="LiveId" clId="{E2EDEA6E-A9DB-4ABE-A025-23F06A99332E}" dt="2018-03-15T23:22:13.427" v="684" actId="20577"/>
          <ac:spMkLst>
            <pc:docMk/>
            <pc:sldMk cId="289691" sldId="264"/>
            <ac:spMk id="2" creationId="{5B25C61E-500E-4A03-A56B-DF8B91D35AF7}"/>
          </ac:spMkLst>
        </pc:spChg>
        <pc:spChg chg="del">
          <ac:chgData name="Erick Rovira" userId="ac156fe3e0a9d534" providerId="LiveId" clId="{E2EDEA6E-A9DB-4ABE-A025-23F06A99332E}" dt="2018-03-15T23:21:58.832" v="657" actId="478"/>
          <ac:spMkLst>
            <pc:docMk/>
            <pc:sldMk cId="289691" sldId="264"/>
            <ac:spMk id="7" creationId="{DDA2EAA3-3A36-40B2-9B58-0999F9F404F9}"/>
          </ac:spMkLst>
        </pc:spChg>
        <pc:spChg chg="del mod">
          <ac:chgData name="Erick Rovira" userId="ac156fe3e0a9d534" providerId="LiveId" clId="{E2EDEA6E-A9DB-4ABE-A025-23F06A99332E}" dt="2018-03-15T23:21:58.832" v="657" actId="478"/>
          <ac:spMkLst>
            <pc:docMk/>
            <pc:sldMk cId="289691" sldId="264"/>
            <ac:spMk id="9" creationId="{3C4023E5-622C-4373-BCE8-8A690632D761}"/>
          </ac:spMkLst>
        </pc:spChg>
        <pc:spChg chg="del">
          <ac:chgData name="Erick Rovira" userId="ac156fe3e0a9d534" providerId="LiveId" clId="{E2EDEA6E-A9DB-4ABE-A025-23F06A99332E}" dt="2018-03-15T23:21:58.832" v="657" actId="478"/>
          <ac:spMkLst>
            <pc:docMk/>
            <pc:sldMk cId="289691" sldId="264"/>
            <ac:spMk id="10" creationId="{903B0EFB-6CC9-4A9F-A107-901445201522}"/>
          </ac:spMkLst>
        </pc:spChg>
        <pc:spChg chg="del">
          <ac:chgData name="Erick Rovira" userId="ac156fe3e0a9d534" providerId="LiveId" clId="{E2EDEA6E-A9DB-4ABE-A025-23F06A99332E}" dt="2018-03-15T23:21:58.832" v="657" actId="478"/>
          <ac:spMkLst>
            <pc:docMk/>
            <pc:sldMk cId="289691" sldId="264"/>
            <ac:spMk id="12" creationId="{2DF3C796-6672-49DA-859D-18B829B4FD56}"/>
          </ac:spMkLst>
        </pc:spChg>
        <pc:spChg chg="del mod">
          <ac:chgData name="Erick Rovira" userId="ac156fe3e0a9d534" providerId="LiveId" clId="{E2EDEA6E-A9DB-4ABE-A025-23F06A99332E}" dt="2018-03-15T23:21:58.848" v="659" actId="2696"/>
          <ac:spMkLst>
            <pc:docMk/>
            <pc:sldMk cId="289691" sldId="264"/>
            <ac:spMk id="13" creationId="{A9ECD014-50E0-45DE-8319-2751F15C640A}"/>
          </ac:spMkLst>
        </pc:spChg>
      </pc:sldChg>
      <pc:sldChg chg="addSp delSp modSp add ord modNotesTx">
        <pc:chgData name="Erick Rovira" userId="ac156fe3e0a9d534" providerId="LiveId" clId="{E2EDEA6E-A9DB-4ABE-A025-23F06A99332E}" dt="2018-03-16T15:37:28.750" v="4384" actId="164"/>
        <pc:sldMkLst>
          <pc:docMk/>
          <pc:sldMk cId="2487251181" sldId="264"/>
        </pc:sldMkLst>
        <pc:spChg chg="mod">
          <ac:chgData name="Erick Rovira" userId="ac156fe3e0a9d534" providerId="LiveId" clId="{E2EDEA6E-A9DB-4ABE-A025-23F06A99332E}" dt="2018-03-16T15:35:38.697" v="4337" actId="1076"/>
          <ac:spMkLst>
            <pc:docMk/>
            <pc:sldMk cId="2487251181" sldId="264"/>
            <ac:spMk id="2" creationId="{5B25C61E-500E-4A03-A56B-DF8B91D35AF7}"/>
          </ac:spMkLst>
        </pc:spChg>
        <pc:spChg chg="add del mod">
          <ac:chgData name="Erick Rovira" userId="ac156fe3e0a9d534" providerId="LiveId" clId="{E2EDEA6E-A9DB-4ABE-A025-23F06A99332E}" dt="2018-03-16T15:34:03.716" v="4266" actId="478"/>
          <ac:spMkLst>
            <pc:docMk/>
            <pc:sldMk cId="2487251181" sldId="264"/>
            <ac:spMk id="6" creationId="{9A875291-BCA4-4069-A025-64F9420676D2}"/>
          </ac:spMkLst>
        </pc:spChg>
        <pc:spChg chg="del">
          <ac:chgData name="Erick Rovira" userId="ac156fe3e0a9d534" providerId="LiveId" clId="{E2EDEA6E-A9DB-4ABE-A025-23F06A99332E}" dt="2018-03-16T00:45:29.933" v="704" actId="478"/>
          <ac:spMkLst>
            <pc:docMk/>
            <pc:sldMk cId="2487251181" sldId="264"/>
            <ac:spMk id="7" creationId="{DDA2EAA3-3A36-40B2-9B58-0999F9F404F9}"/>
          </ac:spMkLst>
        </pc:spChg>
        <pc:spChg chg="add mod">
          <ac:chgData name="Erick Rovira" userId="ac156fe3e0a9d534" providerId="LiveId" clId="{E2EDEA6E-A9DB-4ABE-A025-23F06A99332E}" dt="2018-03-16T15:37:28.750" v="4384" actId="164"/>
          <ac:spMkLst>
            <pc:docMk/>
            <pc:sldMk cId="2487251181" sldId="264"/>
            <ac:spMk id="8" creationId="{A1505DB7-C803-4112-8CFD-C7CA8736731C}"/>
          </ac:spMkLst>
        </pc:spChg>
        <pc:spChg chg="del">
          <ac:chgData name="Erick Rovira" userId="ac156fe3e0a9d534" providerId="LiveId" clId="{E2EDEA6E-A9DB-4ABE-A025-23F06A99332E}" dt="2018-03-16T00:45:29.933" v="704" actId="478"/>
          <ac:spMkLst>
            <pc:docMk/>
            <pc:sldMk cId="2487251181" sldId="264"/>
            <ac:spMk id="9" creationId="{3C4023E5-622C-4373-BCE8-8A690632D761}"/>
          </ac:spMkLst>
        </pc:spChg>
        <pc:spChg chg="del">
          <ac:chgData name="Erick Rovira" userId="ac156fe3e0a9d534" providerId="LiveId" clId="{E2EDEA6E-A9DB-4ABE-A025-23F06A99332E}" dt="2018-03-16T00:45:29.933" v="704" actId="478"/>
          <ac:spMkLst>
            <pc:docMk/>
            <pc:sldMk cId="2487251181" sldId="264"/>
            <ac:spMk id="10" creationId="{903B0EFB-6CC9-4A9F-A107-901445201522}"/>
          </ac:spMkLst>
        </pc:spChg>
        <pc:spChg chg="del">
          <ac:chgData name="Erick Rovira" userId="ac156fe3e0a9d534" providerId="LiveId" clId="{E2EDEA6E-A9DB-4ABE-A025-23F06A99332E}" dt="2018-03-16T00:45:29.933" v="704" actId="478"/>
          <ac:spMkLst>
            <pc:docMk/>
            <pc:sldMk cId="2487251181" sldId="264"/>
            <ac:spMk id="12" creationId="{2DF3C796-6672-49DA-859D-18B829B4FD56}"/>
          </ac:spMkLst>
        </pc:spChg>
        <pc:spChg chg="del">
          <ac:chgData name="Erick Rovira" userId="ac156fe3e0a9d534" providerId="LiveId" clId="{E2EDEA6E-A9DB-4ABE-A025-23F06A99332E}" dt="2018-03-16T00:45:29.933" v="704" actId="478"/>
          <ac:spMkLst>
            <pc:docMk/>
            <pc:sldMk cId="2487251181" sldId="264"/>
            <ac:spMk id="13" creationId="{A9ECD014-50E0-45DE-8319-2751F15C640A}"/>
          </ac:spMkLst>
        </pc:spChg>
        <pc:grpChg chg="add mod">
          <ac:chgData name="Erick Rovira" userId="ac156fe3e0a9d534" providerId="LiveId" clId="{E2EDEA6E-A9DB-4ABE-A025-23F06A99332E}" dt="2018-03-16T15:37:28.750" v="4384" actId="164"/>
          <ac:grpSpMkLst>
            <pc:docMk/>
            <pc:sldMk cId="2487251181" sldId="264"/>
            <ac:grpSpMk id="9" creationId="{9A0C2CF8-B111-43E1-BA2C-9C042E873E7F}"/>
          </ac:grpSpMkLst>
        </pc:grpChg>
        <pc:picChg chg="add mod ord">
          <ac:chgData name="Erick Rovira" userId="ac156fe3e0a9d534" providerId="LiveId" clId="{E2EDEA6E-A9DB-4ABE-A025-23F06A99332E}" dt="2018-03-16T15:37:28.750" v="4384" actId="164"/>
          <ac:picMkLst>
            <pc:docMk/>
            <pc:sldMk cId="2487251181" sldId="264"/>
            <ac:picMk id="3" creationId="{5AE67F3D-85BE-43B2-B81D-C4EF02816EFA}"/>
          </ac:picMkLst>
        </pc:picChg>
        <pc:picChg chg="add del mod">
          <ac:chgData name="Erick Rovira" userId="ac156fe3e0a9d534" providerId="LiveId" clId="{E2EDEA6E-A9DB-4ABE-A025-23F06A99332E}" dt="2018-03-16T15:37:28.750" v="4384" actId="164"/>
          <ac:picMkLst>
            <pc:docMk/>
            <pc:sldMk cId="2487251181" sldId="264"/>
            <ac:picMk id="4" creationId="{F27A5BC9-E64B-4B40-9BB8-78CC36ADC46A}"/>
          </ac:picMkLst>
        </pc:picChg>
        <pc:picChg chg="add del mod ord">
          <ac:chgData name="Erick Rovira" userId="ac156fe3e0a9d534" providerId="LiveId" clId="{E2EDEA6E-A9DB-4ABE-A025-23F06A99332E}" dt="2018-03-16T15:34:31.558" v="4277"/>
          <ac:picMkLst>
            <pc:docMk/>
            <pc:sldMk cId="2487251181" sldId="264"/>
            <ac:picMk id="7" creationId="{919CE95B-52EE-48A3-AC0C-535419FB3733}"/>
          </ac:picMkLst>
        </pc:picChg>
      </pc:sldChg>
      <pc:sldChg chg="addSp delSp modSp add modNotesTx">
        <pc:chgData name="Erick Rovira" userId="ac156fe3e0a9d534" providerId="LiveId" clId="{E2EDEA6E-A9DB-4ABE-A025-23F06A99332E}" dt="2018-03-16T01:41:49.288" v="2031" actId="6549"/>
        <pc:sldMkLst>
          <pc:docMk/>
          <pc:sldMk cId="1143817142" sldId="265"/>
        </pc:sldMkLst>
        <pc:picChg chg="add mod">
          <ac:chgData name="Erick Rovira" userId="ac156fe3e0a9d534" providerId="LiveId" clId="{E2EDEA6E-A9DB-4ABE-A025-23F06A99332E}" dt="2018-03-16T00:50:30.710" v="751" actId="14100"/>
          <ac:picMkLst>
            <pc:docMk/>
            <pc:sldMk cId="1143817142" sldId="265"/>
            <ac:picMk id="3" creationId="{EFBA7580-3CD8-46B5-9C9E-FA25CAAA20B0}"/>
          </ac:picMkLst>
        </pc:picChg>
        <pc:picChg chg="del">
          <ac:chgData name="Erick Rovira" userId="ac156fe3e0a9d534" providerId="LiveId" clId="{E2EDEA6E-A9DB-4ABE-A025-23F06A99332E}" dt="2018-03-16T00:49:51.688" v="744" actId="478"/>
          <ac:picMkLst>
            <pc:docMk/>
            <pc:sldMk cId="1143817142" sldId="265"/>
            <ac:picMk id="7" creationId="{9A736B9A-7D5A-4EEF-9ACB-BBABB272D534}"/>
          </ac:picMkLst>
        </pc:picChg>
      </pc:sldChg>
      <pc:sldChg chg="addSp delSp modSp add ord modNotesTx">
        <pc:chgData name="Erick Rovira" userId="ac156fe3e0a9d534" providerId="LiveId" clId="{E2EDEA6E-A9DB-4ABE-A025-23F06A99332E}" dt="2018-03-16T03:56:23.957" v="3140"/>
        <pc:sldMkLst>
          <pc:docMk/>
          <pc:sldMk cId="173124513" sldId="266"/>
        </pc:sldMkLst>
        <pc:spChg chg="mod">
          <ac:chgData name="Erick Rovira" userId="ac156fe3e0a9d534" providerId="LiveId" clId="{E2EDEA6E-A9DB-4ABE-A025-23F06A99332E}" dt="2018-03-16T00:55:16.713" v="858" actId="20577"/>
          <ac:spMkLst>
            <pc:docMk/>
            <pc:sldMk cId="173124513" sldId="266"/>
            <ac:spMk id="2" creationId="{5B25C61E-500E-4A03-A56B-DF8B91D35AF7}"/>
          </ac:spMkLst>
        </pc:spChg>
        <pc:spChg chg="add del mod">
          <ac:chgData name="Erick Rovira" userId="ac156fe3e0a9d534" providerId="LiveId" clId="{E2EDEA6E-A9DB-4ABE-A025-23F06A99332E}" dt="2018-03-16T00:56:32.764" v="867" actId="478"/>
          <ac:spMkLst>
            <pc:docMk/>
            <pc:sldMk cId="173124513" sldId="266"/>
            <ac:spMk id="7" creationId="{FFDD4859-F4EF-4423-A1E9-BF8917AC7443}"/>
          </ac:spMkLst>
        </pc:spChg>
        <pc:spChg chg="add mod">
          <ac:chgData name="Erick Rovira" userId="ac156fe3e0a9d534" providerId="LiveId" clId="{E2EDEA6E-A9DB-4ABE-A025-23F06A99332E}" dt="2018-03-16T00:58:02.567" v="874" actId="1076"/>
          <ac:spMkLst>
            <pc:docMk/>
            <pc:sldMk cId="173124513" sldId="266"/>
            <ac:spMk id="8" creationId="{498997F1-B49F-4DF0-A808-A8043085DE87}"/>
          </ac:spMkLst>
        </pc:spChg>
        <pc:spChg chg="add mod">
          <ac:chgData name="Erick Rovira" userId="ac156fe3e0a9d534" providerId="LiveId" clId="{E2EDEA6E-A9DB-4ABE-A025-23F06A99332E}" dt="2018-03-16T00:58:30.695" v="876" actId="1076"/>
          <ac:spMkLst>
            <pc:docMk/>
            <pc:sldMk cId="173124513" sldId="266"/>
            <ac:spMk id="10" creationId="{E152B5B3-018F-4E5F-9736-3A352CFE218E}"/>
          </ac:spMkLst>
        </pc:spChg>
        <pc:spChg chg="add del">
          <ac:chgData name="Erick Rovira" userId="ac156fe3e0a9d534" providerId="LiveId" clId="{E2EDEA6E-A9DB-4ABE-A025-23F06A99332E}" dt="2018-03-16T00:59:15.417" v="883" actId="478"/>
          <ac:spMkLst>
            <pc:docMk/>
            <pc:sldMk cId="173124513" sldId="266"/>
            <ac:spMk id="13" creationId="{D5527A58-173A-4A44-BDA5-4BB1649DB1E3}"/>
          </ac:spMkLst>
        </pc:spChg>
        <pc:spChg chg="add mod">
          <ac:chgData name="Erick Rovira" userId="ac156fe3e0a9d534" providerId="LiveId" clId="{E2EDEA6E-A9DB-4ABE-A025-23F06A99332E}" dt="2018-03-16T00:59:45.231" v="920" actId="20577"/>
          <ac:spMkLst>
            <pc:docMk/>
            <pc:sldMk cId="173124513" sldId="266"/>
            <ac:spMk id="14" creationId="{A1984EAC-D80A-4994-8EE3-3EB8ACDA1A03}"/>
          </ac:spMkLst>
        </pc:spChg>
        <pc:spChg chg="add mod">
          <ac:chgData name="Erick Rovira" userId="ac156fe3e0a9d534" providerId="LiveId" clId="{E2EDEA6E-A9DB-4ABE-A025-23F06A99332E}" dt="2018-03-16T01:00:46.022" v="1011" actId="20577"/>
          <ac:spMkLst>
            <pc:docMk/>
            <pc:sldMk cId="173124513" sldId="266"/>
            <ac:spMk id="15" creationId="{4EE88F6A-E256-4B22-A74B-129C0002BDEA}"/>
          </ac:spMkLst>
        </pc:spChg>
        <pc:spChg chg="add mod">
          <ac:chgData name="Erick Rovira" userId="ac156fe3e0a9d534" providerId="LiveId" clId="{E2EDEA6E-A9DB-4ABE-A025-23F06A99332E}" dt="2018-03-16T01:01:52.156" v="1086" actId="20577"/>
          <ac:spMkLst>
            <pc:docMk/>
            <pc:sldMk cId="173124513" sldId="266"/>
            <ac:spMk id="16" creationId="{04D5AC6A-83AC-4213-B299-61B5EDC7EE10}"/>
          </ac:spMkLst>
        </pc:spChg>
        <pc:spChg chg="add mod">
          <ac:chgData name="Erick Rovira" userId="ac156fe3e0a9d534" providerId="LiveId" clId="{E2EDEA6E-A9DB-4ABE-A025-23F06A99332E}" dt="2018-03-16T01:02:48.192" v="1189" actId="20577"/>
          <ac:spMkLst>
            <pc:docMk/>
            <pc:sldMk cId="173124513" sldId="266"/>
            <ac:spMk id="17" creationId="{F31559F7-23A5-4B9A-83E8-3AD28603087B}"/>
          </ac:spMkLst>
        </pc:spChg>
        <pc:spChg chg="add mod">
          <ac:chgData name="Erick Rovira" userId="ac156fe3e0a9d534" providerId="LiveId" clId="{E2EDEA6E-A9DB-4ABE-A025-23F06A99332E}" dt="2018-03-16T01:03:37.162" v="1285" actId="20577"/>
          <ac:spMkLst>
            <pc:docMk/>
            <pc:sldMk cId="173124513" sldId="266"/>
            <ac:spMk id="18" creationId="{EEE3AD31-C948-491C-82E2-3898425C919D}"/>
          </ac:spMkLst>
        </pc:spChg>
        <pc:graphicFrameChg chg="add del mod modGraphic">
          <ac:chgData name="Erick Rovira" userId="ac156fe3e0a9d534" providerId="LiveId" clId="{E2EDEA6E-A9DB-4ABE-A025-23F06A99332E}" dt="2018-03-16T00:59:00.483" v="881" actId="478"/>
          <ac:graphicFrameMkLst>
            <pc:docMk/>
            <pc:sldMk cId="173124513" sldId="266"/>
            <ac:graphicFrameMk id="9" creationId="{6B20382A-9EF1-4476-B8A0-4F4BD69B376C}"/>
          </ac:graphicFrameMkLst>
        </pc:graphicFrameChg>
        <pc:graphicFrameChg chg="add del">
          <ac:chgData name="Erick Rovira" userId="ac156fe3e0a9d534" providerId="LiveId" clId="{E2EDEA6E-A9DB-4ABE-A025-23F06A99332E}" dt="2018-03-16T00:59:15.417" v="883" actId="478"/>
          <ac:graphicFrameMkLst>
            <pc:docMk/>
            <pc:sldMk cId="173124513" sldId="266"/>
            <ac:graphicFrameMk id="12" creationId="{502658B4-83AF-4858-9E93-F7A2BE2301D1}"/>
          </ac:graphicFrameMkLst>
        </pc:graphicFrameChg>
        <pc:picChg chg="del">
          <ac:chgData name="Erick Rovira" userId="ac156fe3e0a9d534" providerId="LiveId" clId="{E2EDEA6E-A9DB-4ABE-A025-23F06A99332E}" dt="2018-03-16T00:55:19.285" v="859" actId="478"/>
          <ac:picMkLst>
            <pc:docMk/>
            <pc:sldMk cId="173124513" sldId="266"/>
            <ac:picMk id="3" creationId="{5AE67F3D-85BE-43B2-B81D-C4EF02816EFA}"/>
          </ac:picMkLst>
        </pc:picChg>
        <pc:picChg chg="add del mod">
          <ac:chgData name="Erick Rovira" userId="ac156fe3e0a9d534" providerId="LiveId" clId="{E2EDEA6E-A9DB-4ABE-A025-23F06A99332E}" dt="2018-03-16T00:57:59.022" v="873" actId="1076"/>
          <ac:picMkLst>
            <pc:docMk/>
            <pc:sldMk cId="173124513" sldId="266"/>
            <ac:picMk id="6" creationId="{B5ED291E-0919-4D53-B4CD-4BB4521F30D7}"/>
          </ac:picMkLst>
        </pc:picChg>
      </pc:sldChg>
      <pc:sldChg chg="addSp delSp modSp add modNotesTx">
        <pc:chgData name="Erick Rovira" userId="ac156fe3e0a9d534" providerId="LiveId" clId="{E2EDEA6E-A9DB-4ABE-A025-23F06A99332E}" dt="2018-03-16T03:50:17.873" v="3054" actId="6549"/>
        <pc:sldMkLst>
          <pc:docMk/>
          <pc:sldMk cId="3018144218" sldId="267"/>
        </pc:sldMkLst>
        <pc:spChg chg="mod">
          <ac:chgData name="Erick Rovira" userId="ac156fe3e0a9d534" providerId="LiveId" clId="{E2EDEA6E-A9DB-4ABE-A025-23F06A99332E}" dt="2018-03-16T01:11:35.075" v="1436" actId="20577"/>
          <ac:spMkLst>
            <pc:docMk/>
            <pc:sldMk cId="3018144218" sldId="267"/>
            <ac:spMk id="2" creationId="{5B25C61E-500E-4A03-A56B-DF8B91D35AF7}"/>
          </ac:spMkLst>
        </pc:spChg>
        <pc:spChg chg="add del mod">
          <ac:chgData name="Erick Rovira" userId="ac156fe3e0a9d534" providerId="LiveId" clId="{E2EDEA6E-A9DB-4ABE-A025-23F06A99332E}" dt="2018-03-16T01:12:07.083" v="1441" actId="478"/>
          <ac:spMkLst>
            <pc:docMk/>
            <pc:sldMk cId="3018144218" sldId="267"/>
            <ac:spMk id="3" creationId="{F9961BDE-F7FA-461E-BDFB-8E8A5D3F712F}"/>
          </ac:spMkLst>
        </pc:spChg>
        <pc:spChg chg="add mod">
          <ac:chgData name="Erick Rovira" userId="ac156fe3e0a9d534" providerId="LiveId" clId="{E2EDEA6E-A9DB-4ABE-A025-23F06A99332E}" dt="2018-03-16T01:18:01.791" v="1584" actId="1038"/>
          <ac:spMkLst>
            <pc:docMk/>
            <pc:sldMk cId="3018144218" sldId="267"/>
            <ac:spMk id="7" creationId="{B4ED989E-A3D4-4266-A3FA-391DD4422B3A}"/>
          </ac:spMkLst>
        </pc:spChg>
        <pc:spChg chg="del">
          <ac:chgData name="Erick Rovira" userId="ac156fe3e0a9d534" providerId="LiveId" clId="{E2EDEA6E-A9DB-4ABE-A025-23F06A99332E}" dt="2018-03-16T01:11:49.704" v="1438" actId="478"/>
          <ac:spMkLst>
            <pc:docMk/>
            <pc:sldMk cId="3018144218" sldId="267"/>
            <ac:spMk id="8" creationId="{498997F1-B49F-4DF0-A808-A8043085DE87}"/>
          </ac:spMkLst>
        </pc:spChg>
        <pc:spChg chg="add mod">
          <ac:chgData name="Erick Rovira" userId="ac156fe3e0a9d534" providerId="LiveId" clId="{E2EDEA6E-A9DB-4ABE-A025-23F06A99332E}" dt="2018-03-16T01:17:56.975" v="1576" actId="1038"/>
          <ac:spMkLst>
            <pc:docMk/>
            <pc:sldMk cId="3018144218" sldId="267"/>
            <ac:spMk id="9" creationId="{91C90E21-D74C-4C96-AAFB-109DE07635B2}"/>
          </ac:spMkLst>
        </pc:spChg>
        <pc:spChg chg="add mod">
          <ac:chgData name="Erick Rovira" userId="ac156fe3e0a9d534" providerId="LiveId" clId="{E2EDEA6E-A9DB-4ABE-A025-23F06A99332E}" dt="2018-03-16T01:17:49.031" v="1553" actId="1037"/>
          <ac:spMkLst>
            <pc:docMk/>
            <pc:sldMk cId="3018144218" sldId="267"/>
            <ac:spMk id="12" creationId="{C5801CBB-2756-4D8A-ABA8-8CFD77B2AC7E}"/>
          </ac:spMkLst>
        </pc:spChg>
        <pc:spChg chg="del">
          <ac:chgData name="Erick Rovira" userId="ac156fe3e0a9d534" providerId="LiveId" clId="{E2EDEA6E-A9DB-4ABE-A025-23F06A99332E}" dt="2018-03-16T01:11:47.153" v="1437" actId="478"/>
          <ac:spMkLst>
            <pc:docMk/>
            <pc:sldMk cId="3018144218" sldId="267"/>
            <ac:spMk id="14" creationId="{A1984EAC-D80A-4994-8EE3-3EB8ACDA1A03}"/>
          </ac:spMkLst>
        </pc:spChg>
        <pc:spChg chg="del">
          <ac:chgData name="Erick Rovira" userId="ac156fe3e0a9d534" providerId="LiveId" clId="{E2EDEA6E-A9DB-4ABE-A025-23F06A99332E}" dt="2018-03-16T01:11:47.153" v="1437" actId="478"/>
          <ac:spMkLst>
            <pc:docMk/>
            <pc:sldMk cId="3018144218" sldId="267"/>
            <ac:spMk id="15" creationId="{4EE88F6A-E256-4B22-A74B-129C0002BDEA}"/>
          </ac:spMkLst>
        </pc:spChg>
        <pc:spChg chg="del">
          <ac:chgData name="Erick Rovira" userId="ac156fe3e0a9d534" providerId="LiveId" clId="{E2EDEA6E-A9DB-4ABE-A025-23F06A99332E}" dt="2018-03-16T01:11:47.153" v="1437" actId="478"/>
          <ac:spMkLst>
            <pc:docMk/>
            <pc:sldMk cId="3018144218" sldId="267"/>
            <ac:spMk id="16" creationId="{04D5AC6A-83AC-4213-B299-61B5EDC7EE10}"/>
          </ac:spMkLst>
        </pc:spChg>
        <pc:spChg chg="del">
          <ac:chgData name="Erick Rovira" userId="ac156fe3e0a9d534" providerId="LiveId" clId="{E2EDEA6E-A9DB-4ABE-A025-23F06A99332E}" dt="2018-03-16T01:11:47.153" v="1437" actId="478"/>
          <ac:spMkLst>
            <pc:docMk/>
            <pc:sldMk cId="3018144218" sldId="267"/>
            <ac:spMk id="17" creationId="{F31559F7-23A5-4B9A-83E8-3AD28603087B}"/>
          </ac:spMkLst>
        </pc:spChg>
        <pc:spChg chg="del">
          <ac:chgData name="Erick Rovira" userId="ac156fe3e0a9d534" providerId="LiveId" clId="{E2EDEA6E-A9DB-4ABE-A025-23F06A99332E}" dt="2018-03-16T01:11:47.153" v="1437" actId="478"/>
          <ac:spMkLst>
            <pc:docMk/>
            <pc:sldMk cId="3018144218" sldId="267"/>
            <ac:spMk id="18" creationId="{EEE3AD31-C948-491C-82E2-3898425C919D}"/>
          </ac:spMkLst>
        </pc:spChg>
        <pc:picChg chg="add del mod">
          <ac:chgData name="Erick Rovira" userId="ac156fe3e0a9d534" providerId="LiveId" clId="{E2EDEA6E-A9DB-4ABE-A025-23F06A99332E}" dt="2018-03-16T01:12:41.654" v="1445" actId="478"/>
          <ac:picMkLst>
            <pc:docMk/>
            <pc:sldMk cId="3018144218" sldId="267"/>
            <ac:picMk id="4" creationId="{1AD47682-AA45-4692-A541-68456F1B0E89}"/>
          </ac:picMkLst>
        </pc:picChg>
        <pc:picChg chg="del">
          <ac:chgData name="Erick Rovira" userId="ac156fe3e0a9d534" providerId="LiveId" clId="{E2EDEA6E-A9DB-4ABE-A025-23F06A99332E}" dt="2018-03-16T01:11:47.153" v="1437" actId="478"/>
          <ac:picMkLst>
            <pc:docMk/>
            <pc:sldMk cId="3018144218" sldId="267"/>
            <ac:picMk id="6" creationId="{B5ED291E-0919-4D53-B4CD-4BB4521F30D7}"/>
          </ac:picMkLst>
        </pc:picChg>
      </pc:sldChg>
      <pc:sldChg chg="addSp delSp modSp add modNotesTx">
        <pc:chgData name="Erick Rovira" userId="ac156fe3e0a9d534" providerId="LiveId" clId="{E2EDEA6E-A9DB-4ABE-A025-23F06A99332E}" dt="2018-03-16T03:50:08.739" v="3053" actId="6549"/>
        <pc:sldMkLst>
          <pc:docMk/>
          <pc:sldMk cId="3159961312" sldId="268"/>
        </pc:sldMkLst>
        <pc:spChg chg="add mod">
          <ac:chgData name="Erick Rovira" userId="ac156fe3e0a9d534" providerId="LiveId" clId="{E2EDEA6E-A9DB-4ABE-A025-23F06A99332E}" dt="2018-03-16T01:23:00.092" v="1625" actId="404"/>
          <ac:spMkLst>
            <pc:docMk/>
            <pc:sldMk cId="3159961312" sldId="268"/>
            <ac:spMk id="3" creationId="{3E3D215C-372A-4A8C-9B4A-3748CACFB7C3}"/>
          </ac:spMkLst>
        </pc:spChg>
        <pc:spChg chg="add mod">
          <ac:chgData name="Erick Rovira" userId="ac156fe3e0a9d534" providerId="LiveId" clId="{E2EDEA6E-A9DB-4ABE-A025-23F06A99332E}" dt="2018-03-16T01:23:00.092" v="1625" actId="404"/>
          <ac:spMkLst>
            <pc:docMk/>
            <pc:sldMk cId="3159961312" sldId="268"/>
            <ac:spMk id="4" creationId="{DFB224CD-DB0D-45C8-A1BE-51CB8E2608B7}"/>
          </ac:spMkLst>
        </pc:spChg>
        <pc:spChg chg="add mod">
          <ac:chgData name="Erick Rovira" userId="ac156fe3e0a9d534" providerId="LiveId" clId="{E2EDEA6E-A9DB-4ABE-A025-23F06A99332E}" dt="2018-03-16T01:23:00.092" v="1625" actId="404"/>
          <ac:spMkLst>
            <pc:docMk/>
            <pc:sldMk cId="3159961312" sldId="268"/>
            <ac:spMk id="6" creationId="{A9F64FC7-70ED-4343-9729-D233562B19B0}"/>
          </ac:spMkLst>
        </pc:spChg>
        <pc:spChg chg="del mod">
          <ac:chgData name="Erick Rovira" userId="ac156fe3e0a9d534" providerId="LiveId" clId="{E2EDEA6E-A9DB-4ABE-A025-23F06A99332E}" dt="2018-03-16T01:19:06.326" v="1591" actId="478"/>
          <ac:spMkLst>
            <pc:docMk/>
            <pc:sldMk cId="3159961312" sldId="268"/>
            <ac:spMk id="7" creationId="{B4ED989E-A3D4-4266-A3FA-391DD4422B3A}"/>
          </ac:spMkLst>
        </pc:spChg>
        <pc:spChg chg="del mod">
          <ac:chgData name="Erick Rovira" userId="ac156fe3e0a9d534" providerId="LiveId" clId="{E2EDEA6E-A9DB-4ABE-A025-23F06A99332E}" dt="2018-03-16T01:19:06.326" v="1591" actId="478"/>
          <ac:spMkLst>
            <pc:docMk/>
            <pc:sldMk cId="3159961312" sldId="268"/>
            <ac:spMk id="9" creationId="{91C90E21-D74C-4C96-AAFB-109DE07635B2}"/>
          </ac:spMkLst>
        </pc:spChg>
        <pc:spChg chg="del">
          <ac:chgData name="Erick Rovira" userId="ac156fe3e0a9d534" providerId="LiveId" clId="{E2EDEA6E-A9DB-4ABE-A025-23F06A99332E}" dt="2018-03-16T01:19:06.326" v="1591" actId="478"/>
          <ac:spMkLst>
            <pc:docMk/>
            <pc:sldMk cId="3159961312" sldId="268"/>
            <ac:spMk id="12" creationId="{C5801CBB-2756-4D8A-ABA8-8CFD77B2AC7E}"/>
          </ac:spMkLst>
        </pc:spChg>
      </pc:sldChg>
      <pc:sldChg chg="addSp delSp modSp add ord modNotesTx">
        <pc:chgData name="Erick Rovira" userId="ac156fe3e0a9d534" providerId="LiveId" clId="{E2EDEA6E-A9DB-4ABE-A025-23F06A99332E}" dt="2018-03-16T03:49:54.022" v="3052" actId="6549"/>
        <pc:sldMkLst>
          <pc:docMk/>
          <pc:sldMk cId="863281628" sldId="269"/>
        </pc:sldMkLst>
        <pc:spChg chg="add mod">
          <ac:chgData name="Erick Rovira" userId="ac156fe3e0a9d534" providerId="LiveId" clId="{E2EDEA6E-A9DB-4ABE-A025-23F06A99332E}" dt="2018-03-16T01:29:59.759" v="1711" actId="1038"/>
          <ac:spMkLst>
            <pc:docMk/>
            <pc:sldMk cId="863281628" sldId="269"/>
            <ac:spMk id="3" creationId="{4F667E4B-EA17-49EE-A8B0-E2575C7AA9D1}"/>
          </ac:spMkLst>
        </pc:spChg>
        <pc:spChg chg="add mod">
          <ac:chgData name="Erick Rovira" userId="ac156fe3e0a9d534" providerId="LiveId" clId="{E2EDEA6E-A9DB-4ABE-A025-23F06A99332E}" dt="2018-03-16T01:29:59.759" v="1711" actId="1038"/>
          <ac:spMkLst>
            <pc:docMk/>
            <pc:sldMk cId="863281628" sldId="269"/>
            <ac:spMk id="4" creationId="{1EB9C704-049C-4AB0-8337-010A4759711F}"/>
          </ac:spMkLst>
        </pc:spChg>
        <pc:spChg chg="add mod">
          <ac:chgData name="Erick Rovira" userId="ac156fe3e0a9d534" providerId="LiveId" clId="{E2EDEA6E-A9DB-4ABE-A025-23F06A99332E}" dt="2018-03-16T01:29:59.759" v="1711" actId="1038"/>
          <ac:spMkLst>
            <pc:docMk/>
            <pc:sldMk cId="863281628" sldId="269"/>
            <ac:spMk id="6" creationId="{711C86A4-C6E3-439D-823E-5F87812B0A52}"/>
          </ac:spMkLst>
        </pc:spChg>
        <pc:spChg chg="del">
          <ac:chgData name="Erick Rovira" userId="ac156fe3e0a9d534" providerId="LiveId" clId="{E2EDEA6E-A9DB-4ABE-A025-23F06A99332E}" dt="2018-03-16T01:26:18.221" v="1631" actId="478"/>
          <ac:spMkLst>
            <pc:docMk/>
            <pc:sldMk cId="863281628" sldId="269"/>
            <ac:spMk id="7" creationId="{B4ED989E-A3D4-4266-A3FA-391DD4422B3A}"/>
          </ac:spMkLst>
        </pc:spChg>
        <pc:spChg chg="del">
          <ac:chgData name="Erick Rovira" userId="ac156fe3e0a9d534" providerId="LiveId" clId="{E2EDEA6E-A9DB-4ABE-A025-23F06A99332E}" dt="2018-03-16T01:26:18.221" v="1631" actId="478"/>
          <ac:spMkLst>
            <pc:docMk/>
            <pc:sldMk cId="863281628" sldId="269"/>
            <ac:spMk id="9" creationId="{91C90E21-D74C-4C96-AAFB-109DE07635B2}"/>
          </ac:spMkLst>
        </pc:spChg>
        <pc:spChg chg="del">
          <ac:chgData name="Erick Rovira" userId="ac156fe3e0a9d534" providerId="LiveId" clId="{E2EDEA6E-A9DB-4ABE-A025-23F06A99332E}" dt="2018-03-16T01:26:18.221" v="1631" actId="478"/>
          <ac:spMkLst>
            <pc:docMk/>
            <pc:sldMk cId="863281628" sldId="269"/>
            <ac:spMk id="12" creationId="{C5801CBB-2756-4D8A-ABA8-8CFD77B2AC7E}"/>
          </ac:spMkLst>
        </pc:spChg>
      </pc:sldChg>
      <pc:sldChg chg="addSp delSp modSp add modNotesTx">
        <pc:chgData name="Erick Rovira" userId="ac156fe3e0a9d534" providerId="LiveId" clId="{E2EDEA6E-A9DB-4ABE-A025-23F06A99332E}" dt="2018-03-16T03:49:42.004" v="3051" actId="6549"/>
        <pc:sldMkLst>
          <pc:docMk/>
          <pc:sldMk cId="278596966" sldId="270"/>
        </pc:sldMkLst>
        <pc:spChg chg="del">
          <ac:chgData name="Erick Rovira" userId="ac156fe3e0a9d534" providerId="LiveId" clId="{E2EDEA6E-A9DB-4ABE-A025-23F06A99332E}" dt="2018-03-16T01:30:47.414" v="1717" actId="478"/>
          <ac:spMkLst>
            <pc:docMk/>
            <pc:sldMk cId="278596966" sldId="270"/>
            <ac:spMk id="3" creationId="{4F667E4B-EA17-49EE-A8B0-E2575C7AA9D1}"/>
          </ac:spMkLst>
        </pc:spChg>
        <pc:spChg chg="del">
          <ac:chgData name="Erick Rovira" userId="ac156fe3e0a9d534" providerId="LiveId" clId="{E2EDEA6E-A9DB-4ABE-A025-23F06A99332E}" dt="2018-03-16T01:30:47.414" v="1717" actId="478"/>
          <ac:spMkLst>
            <pc:docMk/>
            <pc:sldMk cId="278596966" sldId="270"/>
            <ac:spMk id="4" creationId="{1EB9C704-049C-4AB0-8337-010A4759711F}"/>
          </ac:spMkLst>
        </pc:spChg>
        <pc:spChg chg="del">
          <ac:chgData name="Erick Rovira" userId="ac156fe3e0a9d534" providerId="LiveId" clId="{E2EDEA6E-A9DB-4ABE-A025-23F06A99332E}" dt="2018-03-16T01:30:47.414" v="1717" actId="478"/>
          <ac:spMkLst>
            <pc:docMk/>
            <pc:sldMk cId="278596966" sldId="270"/>
            <ac:spMk id="6" creationId="{711C86A4-C6E3-439D-823E-5F87812B0A52}"/>
          </ac:spMkLst>
        </pc:spChg>
        <pc:spChg chg="add mod">
          <ac:chgData name="Erick Rovira" userId="ac156fe3e0a9d534" providerId="LiveId" clId="{E2EDEA6E-A9DB-4ABE-A025-23F06A99332E}" dt="2018-03-16T01:33:51.593" v="1804" actId="1036"/>
          <ac:spMkLst>
            <pc:docMk/>
            <pc:sldMk cId="278596966" sldId="270"/>
            <ac:spMk id="7" creationId="{812E36A2-8B0B-49C2-AFC9-9713917E3DB5}"/>
          </ac:spMkLst>
        </pc:spChg>
        <pc:spChg chg="add mod">
          <ac:chgData name="Erick Rovira" userId="ac156fe3e0a9d534" providerId="LiveId" clId="{E2EDEA6E-A9DB-4ABE-A025-23F06A99332E}" dt="2018-03-16T01:33:47.637" v="1796" actId="1036"/>
          <ac:spMkLst>
            <pc:docMk/>
            <pc:sldMk cId="278596966" sldId="270"/>
            <ac:spMk id="8" creationId="{639B2C77-3B23-43A0-810D-230A9E51EEBE}"/>
          </ac:spMkLst>
        </pc:spChg>
        <pc:spChg chg="add mod">
          <ac:chgData name="Erick Rovira" userId="ac156fe3e0a9d534" providerId="LiveId" clId="{E2EDEA6E-A9DB-4ABE-A025-23F06A99332E}" dt="2018-03-16T01:33:43.662" v="1787" actId="1036"/>
          <ac:spMkLst>
            <pc:docMk/>
            <pc:sldMk cId="278596966" sldId="270"/>
            <ac:spMk id="9" creationId="{EB1120E6-7F85-4320-8AD8-25C24D88946D}"/>
          </ac:spMkLst>
        </pc:spChg>
        <pc:spChg chg="mod">
          <ac:chgData name="Erick Rovira" userId="ac156fe3e0a9d534" providerId="LiveId" clId="{E2EDEA6E-A9DB-4ABE-A025-23F06A99332E}" dt="2018-03-16T01:31:41.031" v="1727" actId="1076"/>
          <ac:spMkLst>
            <pc:docMk/>
            <pc:sldMk cId="278596966" sldId="270"/>
            <ac:spMk id="10" creationId="{E152B5B3-018F-4E5F-9736-3A352CFE218E}"/>
          </ac:spMkLst>
        </pc:spChg>
      </pc:sldChg>
      <pc:sldChg chg="addSp delSp modSp add modNotesTx">
        <pc:chgData name="Erick Rovira" userId="ac156fe3e0a9d534" providerId="LiveId" clId="{E2EDEA6E-A9DB-4ABE-A025-23F06A99332E}" dt="2018-03-16T03:49:27.731" v="3049" actId="6549"/>
        <pc:sldMkLst>
          <pc:docMk/>
          <pc:sldMk cId="3101531185" sldId="271"/>
        </pc:sldMkLst>
        <pc:spChg chg="mod">
          <ac:chgData name="Erick Rovira" userId="ac156fe3e0a9d534" providerId="LiveId" clId="{E2EDEA6E-A9DB-4ABE-A025-23F06A99332E}" dt="2018-03-16T01:38:56.622" v="2028" actId="1076"/>
          <ac:spMkLst>
            <pc:docMk/>
            <pc:sldMk cId="3101531185" sldId="271"/>
            <ac:spMk id="2" creationId="{5B25C61E-500E-4A03-A56B-DF8B91D35AF7}"/>
          </ac:spMkLst>
        </pc:spChg>
        <pc:spChg chg="add del mod">
          <ac:chgData name="Erick Rovira" userId="ac156fe3e0a9d534" providerId="LiveId" clId="{E2EDEA6E-A9DB-4ABE-A025-23F06A99332E}" dt="2018-03-16T03:11:46.899" v="2137" actId="478"/>
          <ac:spMkLst>
            <pc:docMk/>
            <pc:sldMk cId="3101531185" sldId="271"/>
            <ac:spMk id="3" creationId="{76B12E2D-A2DD-41C1-A8D8-DB63E5667413}"/>
          </ac:spMkLst>
        </pc:spChg>
        <pc:spChg chg="add del mod">
          <ac:chgData name="Erick Rovira" userId="ac156fe3e0a9d534" providerId="LiveId" clId="{E2EDEA6E-A9DB-4ABE-A025-23F06A99332E}" dt="2018-03-16T03:11:46.899" v="2137" actId="478"/>
          <ac:spMkLst>
            <pc:docMk/>
            <pc:sldMk cId="3101531185" sldId="271"/>
            <ac:spMk id="4" creationId="{44F2CD45-DCAB-413A-AB33-D17918FEC403}"/>
          </ac:spMkLst>
        </pc:spChg>
        <pc:spChg chg="add del mod">
          <ac:chgData name="Erick Rovira" userId="ac156fe3e0a9d534" providerId="LiveId" clId="{E2EDEA6E-A9DB-4ABE-A025-23F06A99332E}" dt="2018-03-16T03:11:46.899" v="2137" actId="478"/>
          <ac:spMkLst>
            <pc:docMk/>
            <pc:sldMk cId="3101531185" sldId="271"/>
            <ac:spMk id="6" creationId="{872082E9-ED60-4F61-8BC2-6B43E7C99378}"/>
          </ac:spMkLst>
        </pc:spChg>
        <pc:spChg chg="del">
          <ac:chgData name="Erick Rovira" userId="ac156fe3e0a9d534" providerId="LiveId" clId="{E2EDEA6E-A9DB-4ABE-A025-23F06A99332E}" dt="2018-03-16T01:35:03.858" v="1807" actId="478"/>
          <ac:spMkLst>
            <pc:docMk/>
            <pc:sldMk cId="3101531185" sldId="271"/>
            <ac:spMk id="7" creationId="{812E36A2-8B0B-49C2-AFC9-9713917E3DB5}"/>
          </ac:spMkLst>
        </pc:spChg>
        <pc:spChg chg="del">
          <ac:chgData name="Erick Rovira" userId="ac156fe3e0a9d534" providerId="LiveId" clId="{E2EDEA6E-A9DB-4ABE-A025-23F06A99332E}" dt="2018-03-16T01:35:03.858" v="1807" actId="478"/>
          <ac:spMkLst>
            <pc:docMk/>
            <pc:sldMk cId="3101531185" sldId="271"/>
            <ac:spMk id="8" creationId="{639B2C77-3B23-43A0-810D-230A9E51EEBE}"/>
          </ac:spMkLst>
        </pc:spChg>
        <pc:spChg chg="del">
          <ac:chgData name="Erick Rovira" userId="ac156fe3e0a9d534" providerId="LiveId" clId="{E2EDEA6E-A9DB-4ABE-A025-23F06A99332E}" dt="2018-03-16T01:35:03.858" v="1807" actId="478"/>
          <ac:spMkLst>
            <pc:docMk/>
            <pc:sldMk cId="3101531185" sldId="271"/>
            <ac:spMk id="9" creationId="{EB1120E6-7F85-4320-8AD8-25C24D88946D}"/>
          </ac:spMkLst>
        </pc:spChg>
        <pc:spChg chg="add mod">
          <ac:chgData name="Erick Rovira" userId="ac156fe3e0a9d534" providerId="LiveId" clId="{E2EDEA6E-A9DB-4ABE-A025-23F06A99332E}" dt="2018-03-16T03:14:10.640" v="2240" actId="1076"/>
          <ac:spMkLst>
            <pc:docMk/>
            <pc:sldMk cId="3101531185" sldId="271"/>
            <ac:spMk id="12" creationId="{D508AE4A-1DE7-4986-B5DA-0A77AF204CAC}"/>
          </ac:spMkLst>
        </pc:spChg>
        <pc:spChg chg="add mod">
          <ac:chgData name="Erick Rovira" userId="ac156fe3e0a9d534" providerId="LiveId" clId="{E2EDEA6E-A9DB-4ABE-A025-23F06A99332E}" dt="2018-03-16T03:14:10.640" v="2240" actId="1076"/>
          <ac:spMkLst>
            <pc:docMk/>
            <pc:sldMk cId="3101531185" sldId="271"/>
            <ac:spMk id="13" creationId="{CF86BEE0-D251-4E19-9C26-1253262C3B4C}"/>
          </ac:spMkLst>
        </pc:spChg>
      </pc:sldChg>
      <pc:sldChg chg="addSp delSp modSp add modNotesTx">
        <pc:chgData name="Erick Rovira" userId="ac156fe3e0a9d534" providerId="LiveId" clId="{E2EDEA6E-A9DB-4ABE-A025-23F06A99332E}" dt="2018-03-16T03:49:34.928" v="3050" actId="6549"/>
        <pc:sldMkLst>
          <pc:docMk/>
          <pc:sldMk cId="4020724222" sldId="272"/>
        </pc:sldMkLst>
        <pc:spChg chg="add del">
          <ac:chgData name="Erick Rovira" userId="ac156fe3e0a9d534" providerId="LiveId" clId="{E2EDEA6E-A9DB-4ABE-A025-23F06A99332E}" dt="2018-03-16T01:47:22.356" v="2036" actId="6549"/>
          <ac:spMkLst>
            <pc:docMk/>
            <pc:sldMk cId="4020724222" sldId="272"/>
            <ac:spMk id="3" creationId="{60EF46E4-23A0-418C-B533-B04ABDBDB125}"/>
          </ac:spMkLst>
        </pc:spChg>
        <pc:spChg chg="add mod">
          <ac:chgData name="Erick Rovira" userId="ac156fe3e0a9d534" providerId="LiveId" clId="{E2EDEA6E-A9DB-4ABE-A025-23F06A99332E}" dt="2018-03-16T01:49:59.462" v="2091" actId="403"/>
          <ac:spMkLst>
            <pc:docMk/>
            <pc:sldMk cId="4020724222" sldId="272"/>
            <ac:spMk id="4" creationId="{2AF08A00-BCE5-46C5-BFC4-D2F73BB62E6A}"/>
          </ac:spMkLst>
        </pc:spChg>
        <pc:spChg chg="add mod">
          <ac:chgData name="Erick Rovira" userId="ac156fe3e0a9d534" providerId="LiveId" clId="{E2EDEA6E-A9DB-4ABE-A025-23F06A99332E}" dt="2018-03-16T01:50:18.569" v="2135" actId="1035"/>
          <ac:spMkLst>
            <pc:docMk/>
            <pc:sldMk cId="4020724222" sldId="272"/>
            <ac:spMk id="6" creationId="{5EAE5E63-79E5-4B4F-892C-1C801E4428B1}"/>
          </ac:spMkLst>
        </pc:spChg>
        <pc:spChg chg="del">
          <ac:chgData name="Erick Rovira" userId="ac156fe3e0a9d534" providerId="LiveId" clId="{E2EDEA6E-A9DB-4ABE-A025-23F06A99332E}" dt="2018-03-16T01:44:18.958" v="2034" actId="478"/>
          <ac:spMkLst>
            <pc:docMk/>
            <pc:sldMk cId="4020724222" sldId="272"/>
            <ac:spMk id="7" creationId="{812E36A2-8B0B-49C2-AFC9-9713917E3DB5}"/>
          </ac:spMkLst>
        </pc:spChg>
        <pc:spChg chg="del">
          <ac:chgData name="Erick Rovira" userId="ac156fe3e0a9d534" providerId="LiveId" clId="{E2EDEA6E-A9DB-4ABE-A025-23F06A99332E}" dt="2018-03-16T01:44:18.958" v="2034" actId="478"/>
          <ac:spMkLst>
            <pc:docMk/>
            <pc:sldMk cId="4020724222" sldId="272"/>
            <ac:spMk id="8" creationId="{639B2C77-3B23-43A0-810D-230A9E51EEBE}"/>
          </ac:spMkLst>
        </pc:spChg>
        <pc:spChg chg="del">
          <ac:chgData name="Erick Rovira" userId="ac156fe3e0a9d534" providerId="LiveId" clId="{E2EDEA6E-A9DB-4ABE-A025-23F06A99332E}" dt="2018-03-16T01:44:18.958" v="2034" actId="478"/>
          <ac:spMkLst>
            <pc:docMk/>
            <pc:sldMk cId="4020724222" sldId="272"/>
            <ac:spMk id="9" creationId="{EB1120E6-7F85-4320-8AD8-25C24D88946D}"/>
          </ac:spMkLst>
        </pc:spChg>
        <pc:spChg chg="add mod">
          <ac:chgData name="Erick Rovira" userId="ac156fe3e0a9d534" providerId="LiveId" clId="{E2EDEA6E-A9DB-4ABE-A025-23F06A99332E}" dt="2018-03-16T01:50:05.519" v="2116" actId="1036"/>
          <ac:spMkLst>
            <pc:docMk/>
            <pc:sldMk cId="4020724222" sldId="272"/>
            <ac:spMk id="12" creationId="{78311CB9-E14C-4364-B0C2-FCEDE2FE0A01}"/>
          </ac:spMkLst>
        </pc:spChg>
      </pc:sldChg>
      <pc:sldChg chg="addSp delSp modSp add modNotesTx">
        <pc:chgData name="Erick Rovira" userId="ac156fe3e0a9d534" providerId="LiveId" clId="{E2EDEA6E-A9DB-4ABE-A025-23F06A99332E}" dt="2018-03-16T03:36:28.896" v="2675" actId="14100"/>
        <pc:sldMkLst>
          <pc:docMk/>
          <pc:sldMk cId="930870622" sldId="273"/>
        </pc:sldMkLst>
        <pc:spChg chg="mod">
          <ac:chgData name="Erick Rovira" userId="ac156fe3e0a9d534" providerId="LiveId" clId="{E2EDEA6E-A9DB-4ABE-A025-23F06A99332E}" dt="2018-03-16T03:19:49.449" v="2246" actId="6549"/>
          <ac:spMkLst>
            <pc:docMk/>
            <pc:sldMk cId="930870622" sldId="273"/>
            <ac:spMk id="2" creationId="{5B25C61E-500E-4A03-A56B-DF8B91D35AF7}"/>
          </ac:spMkLst>
        </pc:spChg>
        <pc:spChg chg="del">
          <ac:chgData name="Erick Rovira" userId="ac156fe3e0a9d534" providerId="LiveId" clId="{E2EDEA6E-A9DB-4ABE-A025-23F06A99332E}" dt="2018-03-16T03:22:45.528" v="2391" actId="478"/>
          <ac:spMkLst>
            <pc:docMk/>
            <pc:sldMk cId="930870622" sldId="273"/>
            <ac:spMk id="8" creationId="{498997F1-B49F-4DF0-A808-A8043085DE87}"/>
          </ac:spMkLst>
        </pc:spChg>
        <pc:spChg chg="add del mod">
          <ac:chgData name="Erick Rovira" userId="ac156fe3e0a9d534" providerId="LiveId" clId="{E2EDEA6E-A9DB-4ABE-A025-23F06A99332E}" dt="2018-03-16T03:23:22.719" v="2412" actId="1036"/>
          <ac:spMkLst>
            <pc:docMk/>
            <pc:sldMk cId="930870622" sldId="273"/>
            <ac:spMk id="14" creationId="{A1984EAC-D80A-4994-8EE3-3EB8ACDA1A03}"/>
          </ac:spMkLst>
        </pc:spChg>
        <pc:spChg chg="add del mod">
          <ac:chgData name="Erick Rovira" userId="ac156fe3e0a9d534" providerId="LiveId" clId="{E2EDEA6E-A9DB-4ABE-A025-23F06A99332E}" dt="2018-03-16T03:23:22.719" v="2412" actId="1036"/>
          <ac:spMkLst>
            <pc:docMk/>
            <pc:sldMk cId="930870622" sldId="273"/>
            <ac:spMk id="15" creationId="{4EE88F6A-E256-4B22-A74B-129C0002BDEA}"/>
          </ac:spMkLst>
        </pc:spChg>
        <pc:spChg chg="add del mod">
          <ac:chgData name="Erick Rovira" userId="ac156fe3e0a9d534" providerId="LiveId" clId="{E2EDEA6E-A9DB-4ABE-A025-23F06A99332E}" dt="2018-03-16T03:22:40.513" v="2387" actId="478"/>
          <ac:spMkLst>
            <pc:docMk/>
            <pc:sldMk cId="930870622" sldId="273"/>
            <ac:spMk id="16" creationId="{04D5AC6A-83AC-4213-B299-61B5EDC7EE10}"/>
          </ac:spMkLst>
        </pc:spChg>
        <pc:spChg chg="add del mod">
          <ac:chgData name="Erick Rovira" userId="ac156fe3e0a9d534" providerId="LiveId" clId="{E2EDEA6E-A9DB-4ABE-A025-23F06A99332E}" dt="2018-03-16T03:22:43.227" v="2389" actId="478"/>
          <ac:spMkLst>
            <pc:docMk/>
            <pc:sldMk cId="930870622" sldId="273"/>
            <ac:spMk id="17" creationId="{F31559F7-23A5-4B9A-83E8-3AD28603087B}"/>
          </ac:spMkLst>
        </pc:spChg>
        <pc:spChg chg="add del">
          <ac:chgData name="Erick Rovira" userId="ac156fe3e0a9d534" providerId="LiveId" clId="{E2EDEA6E-A9DB-4ABE-A025-23F06A99332E}" dt="2018-03-16T03:22:44.746" v="2390" actId="478"/>
          <ac:spMkLst>
            <pc:docMk/>
            <pc:sldMk cId="930870622" sldId="273"/>
            <ac:spMk id="18" creationId="{EEE3AD31-C948-491C-82E2-3898425C919D}"/>
          </ac:spMkLst>
        </pc:spChg>
        <pc:picChg chg="add del mod">
          <ac:chgData name="Erick Rovira" userId="ac156fe3e0a9d534" providerId="LiveId" clId="{E2EDEA6E-A9DB-4ABE-A025-23F06A99332E}" dt="2018-03-16T03:36:16.572" v="2672" actId="478"/>
          <ac:picMkLst>
            <pc:docMk/>
            <pc:sldMk cId="930870622" sldId="273"/>
            <ac:picMk id="3" creationId="{5A3C89F2-BE9F-4E03-8D2D-721737BCA687}"/>
          </ac:picMkLst>
        </pc:picChg>
        <pc:picChg chg="add mod">
          <ac:chgData name="Erick Rovira" userId="ac156fe3e0a9d534" providerId="LiveId" clId="{E2EDEA6E-A9DB-4ABE-A025-23F06A99332E}" dt="2018-03-16T03:36:28.896" v="2675" actId="14100"/>
          <ac:picMkLst>
            <pc:docMk/>
            <pc:sldMk cId="930870622" sldId="273"/>
            <ac:picMk id="4" creationId="{5C6D9D7A-4840-44E2-BBEE-702A0286E2BA}"/>
          </ac:picMkLst>
        </pc:picChg>
        <pc:picChg chg="del">
          <ac:chgData name="Erick Rovira" userId="ac156fe3e0a9d534" providerId="LiveId" clId="{E2EDEA6E-A9DB-4ABE-A025-23F06A99332E}" dt="2018-03-16T03:22:46.376" v="2392" actId="478"/>
          <ac:picMkLst>
            <pc:docMk/>
            <pc:sldMk cId="930870622" sldId="273"/>
            <ac:picMk id="6" creationId="{B5ED291E-0919-4D53-B4CD-4BB4521F30D7}"/>
          </ac:picMkLst>
        </pc:picChg>
      </pc:sldChg>
      <pc:sldChg chg="addSp delSp modSp add modNotesTx">
        <pc:chgData name="Erick Rovira" userId="ac156fe3e0a9d534" providerId="LiveId" clId="{E2EDEA6E-A9DB-4ABE-A025-23F06A99332E}" dt="2018-03-16T03:25:23.033" v="2452" actId="14100"/>
        <pc:sldMkLst>
          <pc:docMk/>
          <pc:sldMk cId="19603127" sldId="274"/>
        </pc:sldMkLst>
        <pc:spChg chg="mod">
          <ac:chgData name="Erick Rovira" userId="ac156fe3e0a9d534" providerId="LiveId" clId="{E2EDEA6E-A9DB-4ABE-A025-23F06A99332E}" dt="2018-03-16T03:25:16.031" v="2451" actId="1076"/>
          <ac:spMkLst>
            <pc:docMk/>
            <pc:sldMk cId="19603127" sldId="274"/>
            <ac:spMk id="14" creationId="{A1984EAC-D80A-4994-8EE3-3EB8ACDA1A03}"/>
          </ac:spMkLst>
        </pc:spChg>
        <pc:spChg chg="del">
          <ac:chgData name="Erick Rovira" userId="ac156fe3e0a9d534" providerId="LiveId" clId="{E2EDEA6E-A9DB-4ABE-A025-23F06A99332E}" dt="2018-03-16T03:24:06.708" v="2420" actId="478"/>
          <ac:spMkLst>
            <pc:docMk/>
            <pc:sldMk cId="19603127" sldId="274"/>
            <ac:spMk id="15" creationId="{4EE88F6A-E256-4B22-A74B-129C0002BDEA}"/>
          </ac:spMkLst>
        </pc:spChg>
        <pc:picChg chg="del">
          <ac:chgData name="Erick Rovira" userId="ac156fe3e0a9d534" providerId="LiveId" clId="{E2EDEA6E-A9DB-4ABE-A025-23F06A99332E}" dt="2018-03-16T03:24:01.219" v="2418" actId="478"/>
          <ac:picMkLst>
            <pc:docMk/>
            <pc:sldMk cId="19603127" sldId="274"/>
            <ac:picMk id="3" creationId="{5A3C89F2-BE9F-4E03-8D2D-721737BCA687}"/>
          </ac:picMkLst>
        </pc:picChg>
        <pc:picChg chg="add mod">
          <ac:chgData name="Erick Rovira" userId="ac156fe3e0a9d534" providerId="LiveId" clId="{E2EDEA6E-A9DB-4ABE-A025-23F06A99332E}" dt="2018-03-16T03:25:23.033" v="2452" actId="14100"/>
          <ac:picMkLst>
            <pc:docMk/>
            <pc:sldMk cId="19603127" sldId="274"/>
            <ac:picMk id="4" creationId="{85600842-D7B2-4B5D-9078-D474F0ED468B}"/>
          </ac:picMkLst>
        </pc:picChg>
      </pc:sldChg>
      <pc:sldChg chg="addSp delSp modSp add modNotesTx">
        <pc:chgData name="Erick Rovira" userId="ac156fe3e0a9d534" providerId="LiveId" clId="{E2EDEA6E-A9DB-4ABE-A025-23F06A99332E}" dt="2018-03-16T03:30:33.089" v="2611" actId="1036"/>
        <pc:sldMkLst>
          <pc:docMk/>
          <pc:sldMk cId="3295060899" sldId="275"/>
        </pc:sldMkLst>
        <pc:spChg chg="mod">
          <ac:chgData name="Erick Rovira" userId="ac156fe3e0a9d534" providerId="LiveId" clId="{E2EDEA6E-A9DB-4ABE-A025-23F06A99332E}" dt="2018-03-16T03:30:09.235" v="2567" actId="1076"/>
          <ac:spMkLst>
            <pc:docMk/>
            <pc:sldMk cId="3295060899" sldId="275"/>
            <ac:spMk id="2" creationId="{5B25C61E-500E-4A03-A56B-DF8B91D35AF7}"/>
          </ac:spMkLst>
        </pc:spChg>
        <pc:spChg chg="add mod">
          <ac:chgData name="Erick Rovira" userId="ac156fe3e0a9d534" providerId="LiveId" clId="{E2EDEA6E-A9DB-4ABE-A025-23F06A99332E}" dt="2018-03-16T03:30:27.489" v="2590" actId="1036"/>
          <ac:spMkLst>
            <pc:docMk/>
            <pc:sldMk cId="3295060899" sldId="275"/>
            <ac:spMk id="3" creationId="{109944CF-6771-4954-B361-F9CC75F28C72}"/>
          </ac:spMkLst>
        </pc:spChg>
        <pc:spChg chg="mod">
          <ac:chgData name="Erick Rovira" userId="ac156fe3e0a9d534" providerId="LiveId" clId="{E2EDEA6E-A9DB-4ABE-A025-23F06A99332E}" dt="2018-03-16T03:30:33.089" v="2611" actId="1036"/>
          <ac:spMkLst>
            <pc:docMk/>
            <pc:sldMk cId="3295060899" sldId="275"/>
            <ac:spMk id="14" creationId="{A1984EAC-D80A-4994-8EE3-3EB8ACDA1A03}"/>
          </ac:spMkLst>
        </pc:spChg>
        <pc:picChg chg="del">
          <ac:chgData name="Erick Rovira" userId="ac156fe3e0a9d534" providerId="LiveId" clId="{E2EDEA6E-A9DB-4ABE-A025-23F06A99332E}" dt="2018-03-16T03:26:22.339" v="2454" actId="478"/>
          <ac:picMkLst>
            <pc:docMk/>
            <pc:sldMk cId="3295060899" sldId="275"/>
            <ac:picMk id="4" creationId="{85600842-D7B2-4B5D-9078-D474F0ED468B}"/>
          </ac:picMkLst>
        </pc:picChg>
      </pc:sldChg>
      <pc:sldChg chg="addSp delSp modSp add modNotesTx">
        <pc:chgData name="Erick Rovira" userId="ac156fe3e0a9d534" providerId="LiveId" clId="{E2EDEA6E-A9DB-4ABE-A025-23F06A99332E}" dt="2018-03-16T03:31:38.206" v="2629" actId="6549"/>
        <pc:sldMkLst>
          <pc:docMk/>
          <pc:sldMk cId="2037195350" sldId="276"/>
        </pc:sldMkLst>
        <pc:spChg chg="del">
          <ac:chgData name="Erick Rovira" userId="ac156fe3e0a9d534" providerId="LiveId" clId="{E2EDEA6E-A9DB-4ABE-A025-23F06A99332E}" dt="2018-03-16T03:30:45.050" v="2613" actId="478"/>
          <ac:spMkLst>
            <pc:docMk/>
            <pc:sldMk cId="2037195350" sldId="276"/>
            <ac:spMk id="3" creationId="{109944CF-6771-4954-B361-F9CC75F28C72}"/>
          </ac:spMkLst>
        </pc:spChg>
        <pc:spChg chg="mod">
          <ac:chgData name="Erick Rovira" userId="ac156fe3e0a9d534" providerId="LiveId" clId="{E2EDEA6E-A9DB-4ABE-A025-23F06A99332E}" dt="2018-03-16T03:31:06.093" v="2623" actId="1076"/>
          <ac:spMkLst>
            <pc:docMk/>
            <pc:sldMk cId="2037195350" sldId="276"/>
            <ac:spMk id="14" creationId="{A1984EAC-D80A-4994-8EE3-3EB8ACDA1A03}"/>
          </ac:spMkLst>
        </pc:spChg>
        <pc:picChg chg="add mod">
          <ac:chgData name="Erick Rovira" userId="ac156fe3e0a9d534" providerId="LiveId" clId="{E2EDEA6E-A9DB-4ABE-A025-23F06A99332E}" dt="2018-03-16T03:31:30.884" v="2628" actId="14100"/>
          <ac:picMkLst>
            <pc:docMk/>
            <pc:sldMk cId="2037195350" sldId="276"/>
            <ac:picMk id="4" creationId="{F41B201D-4FC6-45F4-8539-777EB05CECB2}"/>
          </ac:picMkLst>
        </pc:picChg>
      </pc:sldChg>
      <pc:sldChg chg="addSp delSp modSp add modNotesTx">
        <pc:chgData name="Erick Rovira" userId="ac156fe3e0a9d534" providerId="LiveId" clId="{E2EDEA6E-A9DB-4ABE-A025-23F06A99332E}" dt="2018-03-16T03:54:12.833" v="3133" actId="14100"/>
        <pc:sldMkLst>
          <pc:docMk/>
          <pc:sldMk cId="3606448246" sldId="277"/>
        </pc:sldMkLst>
        <pc:spChg chg="add mod">
          <ac:chgData name="Erick Rovira" userId="ac156fe3e0a9d534" providerId="LiveId" clId="{E2EDEA6E-A9DB-4ABE-A025-23F06A99332E}" dt="2018-03-16T03:53:25.564" v="3117" actId="1037"/>
          <ac:spMkLst>
            <pc:docMk/>
            <pc:sldMk cId="3606448246" sldId="277"/>
            <ac:spMk id="6" creationId="{B952F6FD-454E-4732-84E8-2C785A4BDCBE}"/>
          </ac:spMkLst>
        </pc:spChg>
        <pc:spChg chg="add mod">
          <ac:chgData name="Erick Rovira" userId="ac156fe3e0a9d534" providerId="LiveId" clId="{E2EDEA6E-A9DB-4ABE-A025-23F06A99332E}" dt="2018-03-16T03:54:12.833" v="3133" actId="14100"/>
          <ac:spMkLst>
            <pc:docMk/>
            <pc:sldMk cId="3606448246" sldId="277"/>
            <ac:spMk id="7" creationId="{D21CC7D2-1838-420D-A839-855197ED192F}"/>
          </ac:spMkLst>
        </pc:spChg>
        <pc:spChg chg="mod">
          <ac:chgData name="Erick Rovira" userId="ac156fe3e0a9d534" providerId="LiveId" clId="{E2EDEA6E-A9DB-4ABE-A025-23F06A99332E}" dt="2018-03-16T03:32:26.038" v="2665" actId="1076"/>
          <ac:spMkLst>
            <pc:docMk/>
            <pc:sldMk cId="3606448246" sldId="277"/>
            <ac:spMk id="14" creationId="{A1984EAC-D80A-4994-8EE3-3EB8ACDA1A03}"/>
          </ac:spMkLst>
        </pc:spChg>
        <pc:picChg chg="add mod">
          <ac:chgData name="Erick Rovira" userId="ac156fe3e0a9d534" providerId="LiveId" clId="{E2EDEA6E-A9DB-4ABE-A025-23F06A99332E}" dt="2018-03-16T03:51:37.735" v="3062" actId="14100"/>
          <ac:picMkLst>
            <pc:docMk/>
            <pc:sldMk cId="3606448246" sldId="277"/>
            <ac:picMk id="3" creationId="{97457A31-6251-42F5-8CFD-F4DB93A98742}"/>
          </ac:picMkLst>
        </pc:picChg>
        <pc:picChg chg="del">
          <ac:chgData name="Erick Rovira" userId="ac156fe3e0a9d534" providerId="LiveId" clId="{E2EDEA6E-A9DB-4ABE-A025-23F06A99332E}" dt="2018-03-16T03:32:29.531" v="2666" actId="478"/>
          <ac:picMkLst>
            <pc:docMk/>
            <pc:sldMk cId="3606448246" sldId="277"/>
            <ac:picMk id="4" creationId="{F41B201D-4FC6-45F4-8539-777EB05CECB2}"/>
          </ac:picMkLst>
        </pc:picChg>
        <pc:picChg chg="ord">
          <ac:chgData name="Erick Rovira" userId="ac156fe3e0a9d534" providerId="LiveId" clId="{E2EDEA6E-A9DB-4ABE-A025-23F06A99332E}" dt="2018-03-16T03:53:10.182" v="3090" actId="166"/>
          <ac:picMkLst>
            <pc:docMk/>
            <pc:sldMk cId="3606448246" sldId="277"/>
            <ac:picMk id="5" creationId="{253F7982-E874-4572-87CE-CDA61E8E431A}"/>
          </ac:picMkLst>
        </pc:picChg>
      </pc:sldChg>
      <pc:sldChg chg="addSp modSp add modNotesTx">
        <pc:chgData name="Erick Rovira" userId="ac156fe3e0a9d534" providerId="LiveId" clId="{E2EDEA6E-A9DB-4ABE-A025-23F06A99332E}" dt="2018-03-16T04:04:58.461" v="3207" actId="6549"/>
        <pc:sldMkLst>
          <pc:docMk/>
          <pc:sldMk cId="3789414324" sldId="278"/>
        </pc:sldMkLst>
        <pc:spChg chg="mod">
          <ac:chgData name="Erick Rovira" userId="ac156fe3e0a9d534" providerId="LiveId" clId="{E2EDEA6E-A9DB-4ABE-A025-23F06A99332E}" dt="2018-03-16T04:03:56.526" v="3193" actId="1076"/>
          <ac:spMkLst>
            <pc:docMk/>
            <pc:sldMk cId="3789414324" sldId="278"/>
            <ac:spMk id="6" creationId="{8A62A5C8-C20E-418C-8E39-D114B17A30CC}"/>
          </ac:spMkLst>
        </pc:spChg>
        <pc:picChg chg="add mod">
          <ac:chgData name="Erick Rovira" userId="ac156fe3e0a9d534" providerId="LiveId" clId="{E2EDEA6E-A9DB-4ABE-A025-23F06A99332E}" dt="2018-03-16T04:04:17.222" v="3197" actId="1076"/>
          <ac:picMkLst>
            <pc:docMk/>
            <pc:sldMk cId="3789414324" sldId="278"/>
            <ac:picMk id="3" creationId="{942B479F-B35A-436A-9B4F-FEE279B40C99}"/>
          </ac:picMkLst>
        </pc:picChg>
      </pc:sldChg>
      <pc:sldChg chg="addSp delSp modSp add modNotesTx">
        <pc:chgData name="Erick Rovira" userId="ac156fe3e0a9d534" providerId="LiveId" clId="{E2EDEA6E-A9DB-4ABE-A025-23F06A99332E}" dt="2018-03-16T04:24:12.045" v="4131" actId="1036"/>
        <pc:sldMkLst>
          <pc:docMk/>
          <pc:sldMk cId="1221055790" sldId="279"/>
        </pc:sldMkLst>
        <pc:spChg chg="add del mod">
          <ac:chgData name="Erick Rovira" userId="ac156fe3e0a9d534" providerId="LiveId" clId="{E2EDEA6E-A9DB-4ABE-A025-23F06A99332E}" dt="2018-03-16T04:14:09.730" v="3451" actId="478"/>
          <ac:spMkLst>
            <pc:docMk/>
            <pc:sldMk cId="1221055790" sldId="279"/>
            <ac:spMk id="4" creationId="{B2D691D5-CF6E-4A84-A578-E481B3202EAE}"/>
          </ac:spMkLst>
        </pc:spChg>
        <pc:spChg chg="del mod">
          <ac:chgData name="Erick Rovira" userId="ac156fe3e0a9d534" providerId="LiveId" clId="{E2EDEA6E-A9DB-4ABE-A025-23F06A99332E}" dt="2018-03-16T04:13:15.342" v="3446" actId="478"/>
          <ac:spMkLst>
            <pc:docMk/>
            <pc:sldMk cId="1221055790" sldId="279"/>
            <ac:spMk id="6" creationId="{B952F6FD-454E-4732-84E8-2C785A4BDCBE}"/>
          </ac:spMkLst>
        </pc:spChg>
        <pc:spChg chg="del">
          <ac:chgData name="Erick Rovira" userId="ac156fe3e0a9d534" providerId="LiveId" clId="{E2EDEA6E-A9DB-4ABE-A025-23F06A99332E}" dt="2018-03-16T04:13:17.471" v="3447" actId="478"/>
          <ac:spMkLst>
            <pc:docMk/>
            <pc:sldMk cId="1221055790" sldId="279"/>
            <ac:spMk id="7" creationId="{D21CC7D2-1838-420D-A839-855197ED192F}"/>
          </ac:spMkLst>
        </pc:spChg>
        <pc:spChg chg="add mod">
          <ac:chgData name="Erick Rovira" userId="ac156fe3e0a9d534" providerId="LiveId" clId="{E2EDEA6E-A9DB-4ABE-A025-23F06A99332E}" dt="2018-03-16T04:24:12.045" v="4131" actId="1036"/>
          <ac:spMkLst>
            <pc:docMk/>
            <pc:sldMk cId="1221055790" sldId="279"/>
            <ac:spMk id="12" creationId="{3CC78191-131B-40C6-993F-903A034188A4}"/>
          </ac:spMkLst>
        </pc:spChg>
        <pc:spChg chg="add mod">
          <ac:chgData name="Erick Rovira" userId="ac156fe3e0a9d534" providerId="LiveId" clId="{E2EDEA6E-A9DB-4ABE-A025-23F06A99332E}" dt="2018-03-16T04:24:12.045" v="4131" actId="1036"/>
          <ac:spMkLst>
            <pc:docMk/>
            <pc:sldMk cId="1221055790" sldId="279"/>
            <ac:spMk id="13" creationId="{60530786-AA65-4DFC-86EC-BDEF2D727D28}"/>
          </ac:spMkLst>
        </pc:spChg>
        <pc:spChg chg="mod">
          <ac:chgData name="Erick Rovira" userId="ac156fe3e0a9d534" providerId="LiveId" clId="{E2EDEA6E-A9DB-4ABE-A025-23F06A99332E}" dt="2018-03-16T04:13:08.905" v="3443" actId="1035"/>
          <ac:spMkLst>
            <pc:docMk/>
            <pc:sldMk cId="1221055790" sldId="279"/>
            <ac:spMk id="14" creationId="{A1984EAC-D80A-4994-8EE3-3EB8ACDA1A03}"/>
          </ac:spMkLst>
        </pc:spChg>
        <pc:spChg chg="add mod">
          <ac:chgData name="Erick Rovira" userId="ac156fe3e0a9d534" providerId="LiveId" clId="{E2EDEA6E-A9DB-4ABE-A025-23F06A99332E}" dt="2018-03-16T04:23:09.751" v="3960" actId="1076"/>
          <ac:spMkLst>
            <pc:docMk/>
            <pc:sldMk cId="1221055790" sldId="279"/>
            <ac:spMk id="15" creationId="{5D615203-3EDF-4A60-93B6-D6C601A41492}"/>
          </ac:spMkLst>
        </pc:spChg>
        <pc:spChg chg="add mod">
          <ac:chgData name="Erick Rovira" userId="ac156fe3e0a9d534" providerId="LiveId" clId="{E2EDEA6E-A9DB-4ABE-A025-23F06A99332E}" dt="2018-03-16T04:23:55.122" v="4053" actId="1076"/>
          <ac:spMkLst>
            <pc:docMk/>
            <pc:sldMk cId="1221055790" sldId="279"/>
            <ac:spMk id="16" creationId="{1CD767FC-8606-4B71-8483-90C3831F8BBA}"/>
          </ac:spMkLst>
        </pc:spChg>
        <pc:spChg chg="add mod">
          <ac:chgData name="Erick Rovira" userId="ac156fe3e0a9d534" providerId="LiveId" clId="{E2EDEA6E-A9DB-4ABE-A025-23F06A99332E}" dt="2018-03-16T04:23:42.919" v="4052" actId="1038"/>
          <ac:spMkLst>
            <pc:docMk/>
            <pc:sldMk cId="1221055790" sldId="279"/>
            <ac:spMk id="17" creationId="{BA2A625B-E320-4EDA-B9CF-B52CA3A1D184}"/>
          </ac:spMkLst>
        </pc:spChg>
        <pc:picChg chg="del">
          <ac:chgData name="Erick Rovira" userId="ac156fe3e0a9d534" providerId="LiveId" clId="{E2EDEA6E-A9DB-4ABE-A025-23F06A99332E}" dt="2018-03-16T04:13:12.615" v="3444" actId="478"/>
          <ac:picMkLst>
            <pc:docMk/>
            <pc:sldMk cId="1221055790" sldId="279"/>
            <ac:picMk id="3" creationId="{97457A31-6251-42F5-8CFD-F4DB93A98742}"/>
          </ac:picMkLst>
        </pc:picChg>
        <pc:picChg chg="add del mod">
          <ac:chgData name="Erick Rovira" userId="ac156fe3e0a9d534" providerId="LiveId" clId="{E2EDEA6E-A9DB-4ABE-A025-23F06A99332E}" dt="2018-03-16T04:14:40.242" v="3455" actId="478"/>
          <ac:picMkLst>
            <pc:docMk/>
            <pc:sldMk cId="1221055790" sldId="279"/>
            <ac:picMk id="8" creationId="{F6746E3F-3A0F-4FF1-9475-52D7A2B34D6A}"/>
          </ac:picMkLst>
        </pc:picChg>
      </pc:sldChg>
      <pc:sldChg chg="addSp delSp modSp add">
        <pc:chgData name="Erick Rovira" userId="ac156fe3e0a9d534" providerId="LiveId" clId="{E2EDEA6E-A9DB-4ABE-A025-23F06A99332E}" dt="2018-03-16T04:34:29.503" v="4247"/>
        <pc:sldMkLst>
          <pc:docMk/>
          <pc:sldMk cId="2543528912" sldId="280"/>
        </pc:sldMkLst>
        <pc:spChg chg="del">
          <ac:chgData name="Erick Rovira" userId="ac156fe3e0a9d534" providerId="LiveId" clId="{E2EDEA6E-A9DB-4ABE-A025-23F06A99332E}" dt="2018-03-16T04:31:05.151" v="4137" actId="478"/>
          <ac:spMkLst>
            <pc:docMk/>
            <pc:sldMk cId="2543528912" sldId="280"/>
            <ac:spMk id="2" creationId="{5B25C61E-500E-4A03-A56B-DF8B91D35AF7}"/>
          </ac:spMkLst>
        </pc:spChg>
        <pc:spChg chg="add del mod">
          <ac:chgData name="Erick Rovira" userId="ac156fe3e0a9d534" providerId="LiveId" clId="{E2EDEA6E-A9DB-4ABE-A025-23F06A99332E}" dt="2018-03-16T04:34:19.160" v="4245" actId="478"/>
          <ac:spMkLst>
            <pc:docMk/>
            <pc:sldMk cId="2543528912" sldId="280"/>
            <ac:spMk id="4" creationId="{BC9295CF-004D-4B22-BF77-E326F1CD9C32}"/>
          </ac:spMkLst>
        </pc:spChg>
        <pc:spChg chg="add del mod">
          <ac:chgData name="Erick Rovira" userId="ac156fe3e0a9d534" providerId="LiveId" clId="{E2EDEA6E-A9DB-4ABE-A025-23F06A99332E}" dt="2018-03-16T04:34:22.597" v="4246" actId="478"/>
          <ac:spMkLst>
            <pc:docMk/>
            <pc:sldMk cId="2543528912" sldId="280"/>
            <ac:spMk id="7" creationId="{B55AC990-5E3C-4D66-B7C6-049D28A9FE58}"/>
          </ac:spMkLst>
        </pc:spChg>
        <pc:spChg chg="del mod">
          <ac:chgData name="Erick Rovira" userId="ac156fe3e0a9d534" providerId="LiveId" clId="{E2EDEA6E-A9DB-4ABE-A025-23F06A99332E}" dt="2018-03-16T04:30:59.178" v="4134" actId="478"/>
          <ac:spMkLst>
            <pc:docMk/>
            <pc:sldMk cId="2543528912" sldId="280"/>
            <ac:spMk id="12" creationId="{D508AE4A-1DE7-4986-B5DA-0A77AF204CAC}"/>
          </ac:spMkLst>
        </pc:spChg>
        <pc:spChg chg="del mod">
          <ac:chgData name="Erick Rovira" userId="ac156fe3e0a9d534" providerId="LiveId" clId="{E2EDEA6E-A9DB-4ABE-A025-23F06A99332E}" dt="2018-03-16T04:31:02.280" v="4136" actId="478"/>
          <ac:spMkLst>
            <pc:docMk/>
            <pc:sldMk cId="2543528912" sldId="280"/>
            <ac:spMk id="13" creationId="{CF86BEE0-D251-4E19-9C26-1253262C3B4C}"/>
          </ac:spMkLst>
        </pc:spChg>
        <pc:picChg chg="add">
          <ac:chgData name="Erick Rovira" userId="ac156fe3e0a9d534" providerId="LiveId" clId="{E2EDEA6E-A9DB-4ABE-A025-23F06A99332E}" dt="2018-03-16T04:34:29.503" v="4247"/>
          <ac:picMkLst>
            <pc:docMk/>
            <pc:sldMk cId="2543528912" sldId="280"/>
            <ac:picMk id="8" creationId="{45FD23F9-2751-4913-AC9B-CE9E5428B63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6643D-C8B9-4B75-A89E-B9E3B7403EF8}" type="datetimeFigureOut">
              <a:rPr lang="es-MX" smtClean="0"/>
              <a:t>16/03/2018</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10694-842F-4C2E-AFA4-E49B8615B366}" type="slidenum">
              <a:rPr lang="es-MX" smtClean="0"/>
              <a:t>‹Nº›</a:t>
            </a:fld>
            <a:endParaRPr lang="es-MX"/>
          </a:p>
        </p:txBody>
      </p:sp>
    </p:spTree>
    <p:extLst>
      <p:ext uri="{BB962C8B-B14F-4D97-AF65-F5344CB8AC3E}">
        <p14:creationId xmlns:p14="http://schemas.microsoft.com/office/powerpoint/2010/main" val="2115875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0" i="0" kern="1200" dirty="0">
                <a:solidFill>
                  <a:schemeClr val="tx1"/>
                </a:solidFill>
                <a:effectLst/>
                <a:latin typeface="+mn-lt"/>
                <a:ea typeface="+mn-ea"/>
                <a:cs typeface="+mn-cs"/>
              </a:rPr>
              <a:t>Es un documento comercial o factura electrónica, con efectos tributarios, generado, expresado y</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transmitido en formato electrónico, el cual logra sustituir la factura en papel, que se genera en la</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actualidad.</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Los documentos que son permitidos para trabajar son los siguientes:</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 Factura</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 Nota de crédito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 Nota de débito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 Tiquete electrónico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 Acuses de aceptación o rechazo de documentos</a:t>
            </a:r>
            <a:r>
              <a:rPr lang="es-MX" dirty="0"/>
              <a:t> </a:t>
            </a:r>
            <a:br>
              <a:rPr lang="es-MX" dirty="0"/>
            </a:br>
            <a:endParaRPr lang="es-CR" dirty="0"/>
          </a:p>
          <a:p>
            <a:endParaRPr lang="es-CR" dirty="0"/>
          </a:p>
          <a:p>
            <a:r>
              <a:rPr lang="es-CR" dirty="0"/>
              <a:t>Por otra parte, es la </a:t>
            </a:r>
            <a:r>
              <a:rPr lang="es-MX" sz="1200" b="0" i="0" kern="1200" dirty="0">
                <a:solidFill>
                  <a:schemeClr val="tx1"/>
                </a:solidFill>
                <a:effectLst/>
                <a:latin typeface="+mn-lt"/>
                <a:ea typeface="+mn-ea"/>
                <a:cs typeface="+mn-cs"/>
              </a:rPr>
              <a:t>herramienta que permitirá a mediano y largo plazo, a la Dirección General de Tributación, contar rápidamente con la información de la facturación que se emite a nivel país; lo que mejorará de manera significativa los procesos de control tributario.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Consiste en un comprobante electrónico que se genera cuando se realiza la venta de bienes o servicios.  Además de suministrar la información real del monto de la venta, eliminará el gasto de papel por impresión de comprobantes de pago.</a:t>
            </a:r>
            <a:r>
              <a:rPr lang="es-MX" dirty="0"/>
              <a:t> </a:t>
            </a:r>
            <a:br>
              <a:rPr lang="es-MX" dirty="0"/>
            </a:br>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a:t>
            </a:fld>
            <a:endParaRPr lang="es-MX"/>
          </a:p>
        </p:txBody>
      </p:sp>
    </p:spTree>
    <p:extLst>
      <p:ext uri="{BB962C8B-B14F-4D97-AF65-F5344CB8AC3E}">
        <p14:creationId xmlns:p14="http://schemas.microsoft.com/office/powerpoint/2010/main" val="2023062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br>
              <a:rPr lang="es-MX" dirty="0"/>
            </a:br>
            <a:r>
              <a:rPr lang="es-MX" sz="1200" b="1" i="0" kern="1200" dirty="0">
                <a:solidFill>
                  <a:schemeClr val="tx1"/>
                </a:solidFill>
                <a:effectLst/>
                <a:latin typeface="+mn-lt"/>
                <a:ea typeface="+mn-ea"/>
                <a:cs typeface="+mn-cs"/>
              </a:rPr>
              <a:t>Artículo 5º. Clave numérica</a:t>
            </a:r>
            <a:br>
              <a:rPr lang="es-MX" sz="1200" b="1"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Conjunto de cincuenta dígitos, los cuales deben ser generados por el sistema de comprobantes</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electrónicos del obligado tributario de forma automática y consecutiva, con las medidas de</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seguridad que garanticen la inalterabilidad, legitimidad, integridad de la misma; la clave para</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cada documento electrónico es única y se encuentra compuesta de la siguiente manera:</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a. Los primeros tres dígitos corresponden al código del país (506).</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b. Del cuarto al quinto dígito, corresponde al día en que se genere el comprobante electrónico.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 Del sexto al séptimo dígito, corresponde al mes en que se genere el comprobante</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electrónico.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d. Del octavo al noveno dígito, corresponde al año en que se genere el comprobante</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electrónico.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 Del décimo al vigésimo primero dígito, corresponde al número de cédula del emisor.</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f. Del vigésimo segundo al cuadragésimo primero dígito, corresponde a la numeración</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consecutiva del comprobante electrónico.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g. El cuadragésimo segundo le corresponde a la situación del comprobante electrónico para el</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cual se debe de utilizar la siguiente codificación:</a:t>
            </a:r>
            <a:r>
              <a:rPr lang="es-MX" dirty="0"/>
              <a:t> </a:t>
            </a:r>
            <a:br>
              <a:rPr lang="es-MX" dirty="0"/>
            </a:br>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10</a:t>
            </a:fld>
            <a:endParaRPr lang="es-MX"/>
          </a:p>
        </p:txBody>
      </p:sp>
    </p:spTree>
    <p:extLst>
      <p:ext uri="{BB962C8B-B14F-4D97-AF65-F5344CB8AC3E}">
        <p14:creationId xmlns:p14="http://schemas.microsoft.com/office/powerpoint/2010/main" val="1488013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br>
              <a:rPr lang="es-MX" dirty="0"/>
            </a:br>
            <a:r>
              <a:rPr lang="es-MX" sz="1200" b="1" i="0" kern="1200" dirty="0">
                <a:solidFill>
                  <a:schemeClr val="tx1"/>
                </a:solidFill>
                <a:effectLst/>
                <a:latin typeface="+mn-lt"/>
                <a:ea typeface="+mn-ea"/>
                <a:cs typeface="+mn-cs"/>
              </a:rPr>
              <a:t>Artículo 15º- Medida de Contingencia.</a:t>
            </a:r>
            <a:br>
              <a:rPr lang="es-MX" sz="1200" b="1"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Es responsabilidad del obligado tributario diseñar y ejecutar medidas de contingencia que garanticen la continuidad de la emisión y recepción de los comprobantes electrónicos, así como la aceptación y rechazo de los mismos. Sin perjuicio de lo anterior y como último recurso, en caso de que el sistema para la emisión de comprobantes electrónicos no pueda ser utilizado por situaciones que se encuentren fuera del alcance del emisor, se debe hacer uso de comprobantes pre-impresos emitidos por una imprenta debidamente autorizada por la Dirección General de Tributación; dichos comprobantes deben contener toda la información contemplada y requerida para la generación del respectivo comprobante electrónico. Además, el comprobante pre-impreso emitido en contingencia debe contar con la leyenda </a:t>
            </a:r>
            <a:r>
              <a:rPr lang="es-MX" sz="1200" b="0" i="0" kern="1200" dirty="0">
                <a:solidFill>
                  <a:srgbClr val="FFFF00"/>
                </a:solidFill>
                <a:effectLst/>
                <a:latin typeface="+mn-lt"/>
                <a:ea typeface="+mn-ea"/>
                <a:cs typeface="+mn-cs"/>
              </a:rPr>
              <a:t>“comprobante provisional”, en caracteres no inferiores a 3 mm de alto en la parte superior del mismo y en la parte inferior debe de indicar “Este comprobante provisional no puede ser utilizado para el respaldo de créditos fiscales ni como gastos deducibles”</a:t>
            </a:r>
            <a:r>
              <a:rPr lang="es-MX" dirty="0">
                <a:solidFill>
                  <a:srgbClr val="FFFF00"/>
                </a:solidFill>
              </a:rPr>
              <a:t> </a:t>
            </a:r>
            <a:br>
              <a:rPr lang="es-MX" dirty="0">
                <a:solidFill>
                  <a:srgbClr val="FFFF00"/>
                </a:solidFill>
              </a:rPr>
            </a:br>
            <a:endParaRPr lang="es-MX" dirty="0">
              <a:solidFill>
                <a:srgbClr val="FFFF00"/>
              </a:solidFill>
            </a:endParaRPr>
          </a:p>
          <a:p>
            <a:r>
              <a:rPr lang="es-MX" sz="1200" b="1" i="0" kern="1200" dirty="0">
                <a:solidFill>
                  <a:schemeClr val="tx1"/>
                </a:solidFill>
                <a:effectLst/>
                <a:latin typeface="+mn-lt"/>
                <a:ea typeface="+mn-ea"/>
                <a:cs typeface="+mn-cs"/>
              </a:rPr>
              <a:t>Artículo 9º- Envío de los archivos XML a la Administración Tributaria para su validación.</a:t>
            </a:r>
            <a:br>
              <a:rPr lang="es-MX" sz="1200" b="1"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 emisor-receptor electrónico y receptor electrónico-no emisor, que se encuentre obligado en resolución posterior hacer uso de comprobantes electrónicos como método de facturación, deberán enviar de forma inmediata a la Administración Tributaria los archivos XML generados para su respectiva validación; este envío se llevará a cabo por medio de los canales que oportunamente se comuniquen y se pongan a disposición. En el momento que la Dirección General de Tributación reciba los archivos XML, le remitirá al obligado tributario un acuse de recibo.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En los casos donde no se pueda llevar a cabo el envío de los archivos XML de forma inmediata para su validación por motivos de accesibilidad a internet, los archivos deberán de ser generados e incorporarse el respectivo mecanismo de seguridad en el mismo acto de compraventa o prestación del servicio y realizarse el envío de los mismos a más tardar dos días después de su generación, indicando en la situación del comprobante electrónico la opción “sin internet”.</a:t>
            </a:r>
            <a:r>
              <a:rPr lang="es-MX" dirty="0"/>
              <a:t>  </a:t>
            </a:r>
            <a:br>
              <a:rPr lang="es-MX" dirty="0"/>
            </a:br>
            <a:r>
              <a:rPr lang="es-MX" sz="1200" b="0" i="0" kern="1200" dirty="0">
                <a:solidFill>
                  <a:schemeClr val="tx1"/>
                </a:solidFill>
                <a:effectLst/>
                <a:latin typeface="+mn-lt"/>
                <a:ea typeface="+mn-ea"/>
                <a:cs typeface="+mn-cs"/>
              </a:rPr>
              <a:t>En aquellos casos donde no se puedan enviar de forma inmediata los archivos XML debido a que el enlace de la Dirección General de Tributación se encuentra fuera de servicio, como método de contingencia se deberán almacenar los archivos y realizar el envío una vez que se reestablezca el enlace de comunicación.</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La Dirección General de Tributación contará con un plazo máximo de 3 horas a partir del momento de la recepción de los archivos XML para realizar la validación, y remitir el respectivo mensaje de aceptación o rechazo del archivo XML; esto con el fin de que dicho mensaje de aceptación constituya el respaldo de la validación o en su efecto se corrijan las inconsistencias señaladas en el mensaje de rechazo. Todos aquellos comprobantes electrónicos y documentos asociados emitidos por el Emisor- Receptor electrónico que se encuentre obligado hacer uso del método de comprobantes electrónicos y por ende a enviar los archivos XML a la Administración Tributaria, deben contar con el respectivo mensaje de aceptación como respaldo de la validación; de lo contrario no podrán ser utilizados como respaldo de créditos fiscales ni como gastos deducibles, de conformidad con lo establecido en el artículo 8 de la Ley del Impuesto sobre la Renta, inciso “u” párrafo segundo, punto 3.</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 envío se llevara a cabo conforme con lo indicado en el “Anexo 3” de la presente resolución.</a:t>
            </a:r>
            <a:r>
              <a:rPr lang="es-MX" dirty="0"/>
              <a:t>  </a:t>
            </a:r>
            <a:br>
              <a:rPr lang="es-MX" dirty="0"/>
            </a:br>
            <a:endParaRPr lang="es-MX" dirty="0">
              <a:solidFill>
                <a:srgbClr val="FFFF00"/>
              </a:solidFill>
            </a:endParaRPr>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11</a:t>
            </a:fld>
            <a:endParaRPr lang="es-MX"/>
          </a:p>
        </p:txBody>
      </p:sp>
    </p:spTree>
    <p:extLst>
      <p:ext uri="{BB962C8B-B14F-4D97-AF65-F5344CB8AC3E}">
        <p14:creationId xmlns:p14="http://schemas.microsoft.com/office/powerpoint/2010/main" val="541878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Artículo 11º- Almacenamiento y conservación. El envío de los archivos XML a la Dirección General de Tributación para su respectiva validación no exime a los obligados tributarios de la obligación de almacenar y conservar en soporte electrónico, todos aquellos comprobantes electrónicos generados, enviados y recibidos, así como los documentos asociados, los cuales deben de ser almacenados por un plazo de cinco años conforme a lo establecido en el artículo 109 del Código Tributario, excepto para los casos indicados en el segundo párrafo del artículo 51 del citado Código, que establece un plazo de diez años. Asimismo, se debe garantizar la inalterabilidad, privacidad, legibilidad, accesibilidad, preservación, confidencialidad, autenticidad, integridad y consulta posterior de la información de los archivos XML. Lo anterior, sin perjuicio de lo establecido en el artículo 7 de la Ley del Impuesto sobre la Renta, y los artículos 54 y 56 de su Reglamento. Además, las áreas físicas donde se almacene la información de los comprobantes electrónicos deben contar con los controles para evitar riesgos, daños, pérdida, destrucción, alteración, sustracción o divulgación, así como contar con planes de evaluación, que permitan valorar la eficiencia de los controles asociados al almacenamiento de la información.</a:t>
            </a:r>
            <a:br>
              <a:rPr lang="es-MX" dirty="0"/>
            </a:br>
            <a:endParaRPr lang="es-MX" dirty="0">
              <a:solidFill>
                <a:srgbClr val="FFFF00"/>
              </a:solidFill>
            </a:endParaRPr>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12</a:t>
            </a:fld>
            <a:endParaRPr lang="es-MX"/>
          </a:p>
        </p:txBody>
      </p:sp>
    </p:spTree>
    <p:extLst>
      <p:ext uri="{BB962C8B-B14F-4D97-AF65-F5344CB8AC3E}">
        <p14:creationId xmlns:p14="http://schemas.microsoft.com/office/powerpoint/2010/main" val="3948879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1" i="0" kern="1200" dirty="0">
                <a:solidFill>
                  <a:schemeClr val="tx1"/>
                </a:solidFill>
                <a:effectLst/>
                <a:latin typeface="+mn-lt"/>
                <a:ea typeface="+mn-ea"/>
                <a:cs typeface="+mn-cs"/>
              </a:rPr>
              <a:t>Notas importantes:</a:t>
            </a:r>
            <a:endParaRPr lang="es-MX" sz="1200" b="0" i="0" kern="1200" dirty="0">
              <a:solidFill>
                <a:schemeClr val="tx1"/>
              </a:solidFill>
              <a:effectLst/>
              <a:latin typeface="+mn-lt"/>
              <a:ea typeface="+mn-ea"/>
              <a:cs typeface="+mn-cs"/>
            </a:endParaRPr>
          </a:p>
          <a:p>
            <a:r>
              <a:rPr lang="es-MX" sz="1200" b="0" i="0" kern="1200" dirty="0">
                <a:solidFill>
                  <a:schemeClr val="tx1"/>
                </a:solidFill>
                <a:effectLst/>
                <a:latin typeface="+mn-lt"/>
                <a:ea typeface="+mn-ea"/>
                <a:cs typeface="+mn-cs"/>
              </a:rPr>
              <a:t>Las facturas que emita el contribuyente o declarante, podrán ser redactadas en un idioma distinto al español. No obstante, en caso de ser requerido por la Administración Tributaria deberá aportarse su traducción respectiva al idioma español y como mínimo extenderse en duplicado la factura; el original se entregará al comprador y el duplicado será el documento que ampare el asiento contable. </a:t>
            </a:r>
          </a:p>
          <a:p>
            <a:r>
              <a:rPr lang="es-MX" sz="1200" b="0" i="0" kern="1200" dirty="0">
                <a:solidFill>
                  <a:schemeClr val="tx1"/>
                </a:solidFill>
                <a:effectLst/>
                <a:latin typeface="+mn-lt"/>
                <a:ea typeface="+mn-ea"/>
                <a:cs typeface="+mn-cs"/>
              </a:rPr>
              <a:t>Los descuentos aceptados en las prácticas comerciales, no forman parte de la base imponible, siempre que sean usuales y generales y se consignen por separado del precio de venta de la factura respectiva.</a:t>
            </a:r>
          </a:p>
          <a:p>
            <a:r>
              <a:rPr lang="es-MX" sz="1200" b="0" i="0" kern="1200" dirty="0">
                <a:solidFill>
                  <a:schemeClr val="tx1"/>
                </a:solidFill>
                <a:effectLst/>
                <a:latin typeface="+mn-lt"/>
                <a:ea typeface="+mn-ea"/>
                <a:cs typeface="+mn-cs"/>
              </a:rPr>
              <a:t>Si usted vende al consumidor final y no es contribuyente del Impuesto Selectivo de Consumo está autorizado para trabajar con el impuesto de ventas incluido y debe indicar en sus comprobantes “con impuesto de ventas incluido” o las siglas “I.V.I”.</a:t>
            </a:r>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13</a:t>
            </a:fld>
            <a:endParaRPr lang="es-MX"/>
          </a:p>
        </p:txBody>
      </p:sp>
    </p:spTree>
    <p:extLst>
      <p:ext uri="{BB962C8B-B14F-4D97-AF65-F5344CB8AC3E}">
        <p14:creationId xmlns:p14="http://schemas.microsoft.com/office/powerpoint/2010/main" val="301073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1" i="0" kern="1200" dirty="0">
                <a:solidFill>
                  <a:schemeClr val="tx1"/>
                </a:solidFill>
                <a:effectLst/>
                <a:latin typeface="+mn-lt"/>
                <a:ea typeface="+mn-ea"/>
                <a:cs typeface="+mn-cs"/>
              </a:rPr>
              <a:t>Notas importantes:</a:t>
            </a:r>
            <a:endParaRPr lang="es-MX" sz="1200" b="0" i="0" kern="1200" dirty="0">
              <a:solidFill>
                <a:schemeClr val="tx1"/>
              </a:solidFill>
              <a:effectLst/>
              <a:latin typeface="+mn-lt"/>
              <a:ea typeface="+mn-ea"/>
              <a:cs typeface="+mn-cs"/>
            </a:endParaRPr>
          </a:p>
          <a:p>
            <a:r>
              <a:rPr lang="es-MX" sz="1200" b="0" i="0" kern="1200" dirty="0">
                <a:solidFill>
                  <a:schemeClr val="tx1"/>
                </a:solidFill>
                <a:effectLst/>
                <a:latin typeface="+mn-lt"/>
                <a:ea typeface="+mn-ea"/>
                <a:cs typeface="+mn-cs"/>
              </a:rPr>
              <a:t>Las facturas que emita el contribuyente o declarante, podrán ser redactadas en un idioma distinto al español. No obstante, en caso de ser requerido por la Administración Tributaria deberá aportarse su traducción respectiva al idioma español y como mínimo extenderse en duplicado la factura; el original se entregará al comprador y el duplicado será el documento que ampare el asiento contable. </a:t>
            </a:r>
          </a:p>
          <a:p>
            <a:r>
              <a:rPr lang="es-MX" sz="1200" b="0" i="0" kern="1200" dirty="0">
                <a:solidFill>
                  <a:schemeClr val="tx1"/>
                </a:solidFill>
                <a:effectLst/>
                <a:latin typeface="+mn-lt"/>
                <a:ea typeface="+mn-ea"/>
                <a:cs typeface="+mn-cs"/>
              </a:rPr>
              <a:t>Los descuentos aceptados en las prácticas comerciales, no forman parte de la base imponible, siempre que sean usuales y generales y se consignen por separado del precio de venta de la factura respectiva.</a:t>
            </a:r>
          </a:p>
          <a:p>
            <a:r>
              <a:rPr lang="es-MX" sz="1200" b="0" i="0" kern="1200" dirty="0">
                <a:solidFill>
                  <a:schemeClr val="tx1"/>
                </a:solidFill>
                <a:effectLst/>
                <a:latin typeface="+mn-lt"/>
                <a:ea typeface="+mn-ea"/>
                <a:cs typeface="+mn-cs"/>
              </a:rPr>
              <a:t>Si usted vende al consumidor final y no es contribuyente del Impuesto Selectivo de Consumo está autorizado para trabajar con el impuesto de ventas incluido y debe indicar en sus comprobantes “con impuesto de ventas incluido” o las siglas “I.V.I”.</a:t>
            </a:r>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14</a:t>
            </a:fld>
            <a:endParaRPr lang="es-MX"/>
          </a:p>
        </p:txBody>
      </p:sp>
    </p:spTree>
    <p:extLst>
      <p:ext uri="{BB962C8B-B14F-4D97-AF65-F5344CB8AC3E}">
        <p14:creationId xmlns:p14="http://schemas.microsoft.com/office/powerpoint/2010/main" val="2071324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1" i="0" kern="1200" dirty="0">
                <a:solidFill>
                  <a:schemeClr val="tx1"/>
                </a:solidFill>
                <a:effectLst/>
                <a:latin typeface="+mn-lt"/>
                <a:ea typeface="+mn-ea"/>
                <a:cs typeface="+mn-cs"/>
              </a:rPr>
              <a:t>Notas importantes:</a:t>
            </a:r>
            <a:endParaRPr lang="es-MX" sz="1200" b="0" i="0" kern="1200" dirty="0">
              <a:solidFill>
                <a:schemeClr val="tx1"/>
              </a:solidFill>
              <a:effectLst/>
              <a:latin typeface="+mn-lt"/>
              <a:ea typeface="+mn-ea"/>
              <a:cs typeface="+mn-cs"/>
            </a:endParaRPr>
          </a:p>
          <a:p>
            <a:r>
              <a:rPr lang="es-MX" sz="1200" b="0" i="0" kern="1200" dirty="0">
                <a:solidFill>
                  <a:schemeClr val="tx1"/>
                </a:solidFill>
                <a:effectLst/>
                <a:latin typeface="+mn-lt"/>
                <a:ea typeface="+mn-ea"/>
                <a:cs typeface="+mn-cs"/>
              </a:rPr>
              <a:t>Las facturas que emita el contribuyente o declarante, podrán ser redactadas en un idioma distinto al español. No obstante, en caso de ser requerido por la Administración Tributaria deberá aportarse su traducción respectiva al idioma español y como mínimo extenderse en duplicado la factura; el original se entregará al comprador y el duplicado será el documento que ampare el asiento contable. </a:t>
            </a:r>
          </a:p>
          <a:p>
            <a:r>
              <a:rPr lang="es-MX" sz="1200" b="0" i="0" kern="1200" dirty="0">
                <a:solidFill>
                  <a:schemeClr val="tx1"/>
                </a:solidFill>
                <a:effectLst/>
                <a:latin typeface="+mn-lt"/>
                <a:ea typeface="+mn-ea"/>
                <a:cs typeface="+mn-cs"/>
              </a:rPr>
              <a:t>Los descuentos aceptados en las prácticas comerciales, no forman parte de la base imponible, siempre que sean usuales y generales y se consignen por separado del precio de venta de la factura respectiva.</a:t>
            </a:r>
          </a:p>
          <a:p>
            <a:r>
              <a:rPr lang="es-MX" sz="1200" b="0" i="0" kern="1200" dirty="0">
                <a:solidFill>
                  <a:schemeClr val="tx1"/>
                </a:solidFill>
                <a:effectLst/>
                <a:latin typeface="+mn-lt"/>
                <a:ea typeface="+mn-ea"/>
                <a:cs typeface="+mn-cs"/>
              </a:rPr>
              <a:t>Si usted vende al consumidor final y no es contribuyente del Impuesto Selectivo de Consumo está autorizado para trabajar con el impuesto de ventas incluido y debe indicar en sus comprobantes “con impuesto de ventas incluido” o las siglas “I.V.I”.</a:t>
            </a:r>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15</a:t>
            </a:fld>
            <a:endParaRPr lang="es-MX"/>
          </a:p>
        </p:txBody>
      </p:sp>
    </p:spTree>
    <p:extLst>
      <p:ext uri="{BB962C8B-B14F-4D97-AF65-F5344CB8AC3E}">
        <p14:creationId xmlns:p14="http://schemas.microsoft.com/office/powerpoint/2010/main" val="546625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1" i="0" kern="1200" dirty="0">
                <a:solidFill>
                  <a:schemeClr val="tx1"/>
                </a:solidFill>
                <a:effectLst/>
                <a:latin typeface="+mn-lt"/>
                <a:ea typeface="+mn-ea"/>
                <a:cs typeface="+mn-cs"/>
              </a:rPr>
              <a:t>Notas importantes:</a:t>
            </a:r>
            <a:endParaRPr lang="es-MX" sz="1200" b="0" i="0" kern="1200" dirty="0">
              <a:solidFill>
                <a:schemeClr val="tx1"/>
              </a:solidFill>
              <a:effectLst/>
              <a:latin typeface="+mn-lt"/>
              <a:ea typeface="+mn-ea"/>
              <a:cs typeface="+mn-cs"/>
            </a:endParaRPr>
          </a:p>
          <a:p>
            <a:r>
              <a:rPr lang="es-MX" sz="1200" b="0" i="0" kern="1200" dirty="0">
                <a:solidFill>
                  <a:schemeClr val="tx1"/>
                </a:solidFill>
                <a:effectLst/>
                <a:latin typeface="+mn-lt"/>
                <a:ea typeface="+mn-ea"/>
                <a:cs typeface="+mn-cs"/>
              </a:rPr>
              <a:t>Las facturas que emita el contribuyente o declarante, podrán ser redactadas en un idioma distinto al español. No obstante, en caso de ser requerido por la Administración Tributaria deberá aportarse su traducción respectiva al idioma español y como mínimo extenderse en duplicado la factura; el original se entregará al comprador y el duplicado será el documento que ampare el asiento contable. </a:t>
            </a:r>
          </a:p>
          <a:p>
            <a:r>
              <a:rPr lang="es-MX" sz="1200" b="0" i="0" kern="1200" dirty="0">
                <a:solidFill>
                  <a:schemeClr val="tx1"/>
                </a:solidFill>
                <a:effectLst/>
                <a:latin typeface="+mn-lt"/>
                <a:ea typeface="+mn-ea"/>
                <a:cs typeface="+mn-cs"/>
              </a:rPr>
              <a:t>Los descuentos aceptados en las prácticas comerciales, no forman parte de la base imponible, siempre que sean usuales y generales y se consignen por separado del precio de venta de la factura respectiva.</a:t>
            </a:r>
          </a:p>
          <a:p>
            <a:r>
              <a:rPr lang="es-MX" sz="1200" b="0" i="0" kern="1200" dirty="0">
                <a:solidFill>
                  <a:schemeClr val="tx1"/>
                </a:solidFill>
                <a:effectLst/>
                <a:latin typeface="+mn-lt"/>
                <a:ea typeface="+mn-ea"/>
                <a:cs typeface="+mn-cs"/>
              </a:rPr>
              <a:t>Si usted vende al consumidor final y no es contribuyente del Impuesto Selectivo de Consumo está autorizado para trabajar con el impuesto de ventas incluido y debe indicar en sus comprobantes “con impuesto de ventas incluido” o las siglas “I.V.I”.</a:t>
            </a:r>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16</a:t>
            </a:fld>
            <a:endParaRPr lang="es-MX"/>
          </a:p>
        </p:txBody>
      </p:sp>
    </p:spTree>
    <p:extLst>
      <p:ext uri="{BB962C8B-B14F-4D97-AF65-F5344CB8AC3E}">
        <p14:creationId xmlns:p14="http://schemas.microsoft.com/office/powerpoint/2010/main" val="1738797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0" i="0" kern="1200" dirty="0">
                <a:solidFill>
                  <a:schemeClr val="tx1"/>
                </a:solidFill>
                <a:effectLst/>
                <a:latin typeface="+mn-lt"/>
                <a:ea typeface="+mn-ea"/>
                <a:cs typeface="+mn-cs"/>
              </a:rPr>
              <a:t>Artículo </a:t>
            </a:r>
            <a:r>
              <a:rPr lang="es-MX" sz="1200" b="0" i="0" kern="1200" dirty="0" err="1">
                <a:solidFill>
                  <a:schemeClr val="tx1"/>
                </a:solidFill>
                <a:effectLst/>
                <a:latin typeface="+mn-lt"/>
                <a:ea typeface="+mn-ea"/>
                <a:cs typeface="+mn-cs"/>
              </a:rPr>
              <a:t>N°</a:t>
            </a:r>
            <a:r>
              <a:rPr lang="es-MX" sz="1200" b="0" i="0" kern="1200" dirty="0">
                <a:solidFill>
                  <a:schemeClr val="tx1"/>
                </a:solidFill>
                <a:effectLst/>
                <a:latin typeface="+mn-lt"/>
                <a:ea typeface="+mn-ea"/>
                <a:cs typeface="+mn-cs"/>
              </a:rPr>
              <a:t> 6-</a:t>
            </a:r>
            <a:r>
              <a:rPr lang="es-MX" sz="1200" b="1" i="0" kern="1200" dirty="0">
                <a:solidFill>
                  <a:schemeClr val="tx1"/>
                </a:solidFill>
                <a:effectLst/>
                <a:latin typeface="+mn-lt"/>
                <a:ea typeface="+mn-ea"/>
                <a:cs typeface="+mn-cs"/>
              </a:rPr>
              <a:t>Código de Respuesta Rápida QR</a:t>
            </a:r>
            <a:br>
              <a:rPr lang="es-MX" sz="1200" b="1"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Código generado por el obligado tributario que permitirá realizar la consulta de los comprobantes electrónicos, por medio de una dirección Web suministrada por la Dirección General de Tributación; a la cual se le debe de incorporar la clave numérica.</a:t>
            </a:r>
            <a:r>
              <a:rPr lang="es-MX" dirty="0"/>
              <a:t> </a:t>
            </a:r>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17</a:t>
            </a:fld>
            <a:endParaRPr lang="es-MX"/>
          </a:p>
        </p:txBody>
      </p:sp>
    </p:spTree>
    <p:extLst>
      <p:ext uri="{BB962C8B-B14F-4D97-AF65-F5344CB8AC3E}">
        <p14:creationId xmlns:p14="http://schemas.microsoft.com/office/powerpoint/2010/main" val="1873898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18</a:t>
            </a:fld>
            <a:endParaRPr lang="es-MX"/>
          </a:p>
        </p:txBody>
      </p:sp>
    </p:spTree>
    <p:extLst>
      <p:ext uri="{BB962C8B-B14F-4D97-AF65-F5344CB8AC3E}">
        <p14:creationId xmlns:p14="http://schemas.microsoft.com/office/powerpoint/2010/main" val="1647636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19</a:t>
            </a:fld>
            <a:endParaRPr lang="es-MX"/>
          </a:p>
        </p:txBody>
      </p:sp>
    </p:spTree>
    <p:extLst>
      <p:ext uri="{BB962C8B-B14F-4D97-AF65-F5344CB8AC3E}">
        <p14:creationId xmlns:p14="http://schemas.microsoft.com/office/powerpoint/2010/main" val="77049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a:p>
            <a:endParaRPr lang="es-MX" dirty="0"/>
          </a:p>
          <a:p>
            <a:r>
              <a:rPr lang="es-MX" dirty="0"/>
              <a:t>DGT-R-48-2016 del 07 de octubre de 2016, </a:t>
            </a:r>
          </a:p>
          <a:p>
            <a:r>
              <a:rPr lang="es-MX" dirty="0"/>
              <a:t>la Administración Tributaria, acepta y valida el uso de los medios tecnológicos, como herramientas facilitadoras para el cumplimiento de las obligaciones de los contribuyentes, en el tanto se cumplan los requisitos establecidos en esa resolución.</a:t>
            </a:r>
          </a:p>
          <a:p>
            <a:endParaRPr lang="es-CR" dirty="0"/>
          </a:p>
          <a:p>
            <a:r>
              <a:rPr lang="es-MX" dirty="0"/>
              <a:t>DGT-R-51-2016 del 10 de octubre de dos mil dieciséis ART. 1</a:t>
            </a:r>
          </a:p>
          <a:p>
            <a:r>
              <a:rPr lang="es-MX" dirty="0"/>
              <a:t>“Resolución de Obligatoriedad para el uso de los Comprobantes Electrónicos”, la Dirección General de Tributación estableció la obligatoriedad para los sujetos de derecho que se constituyen en obligados tributarios, de implementar el uso de un sistema de facturación electrónica para el respaldo de ingresos, costos y gastos, de conformidad con las especificaciones técnicas y normativas definidas mediante la resolución DGTR-48-2016.</a:t>
            </a:r>
          </a:p>
          <a:p>
            <a:endParaRPr lang="es-CR" dirty="0"/>
          </a:p>
          <a:p>
            <a:r>
              <a:rPr lang="es-CR" dirty="0"/>
              <a:t>DGT-R-13-2017</a:t>
            </a:r>
            <a:endParaRPr lang="es-MX" dirty="0"/>
          </a:p>
          <a:p>
            <a:r>
              <a:rPr lang="es-MX" dirty="0"/>
              <a:t>Artículo 7º- Formatos y especificaciones técnicas de los comprobantes electrónicos. Todos los comprobantes electrónicos deben cumplir con los formatos y especificaciones técnicas detalladas en el documento “Anexos y especificaciones técnicas”, disponibles en el sitio que el Ministerio de Hacienda disponga para facturación electrónica o comprobante electrónico. Cualquier modificación a los formatos citados, así como el plazo para su implementación, o el cambio en el dominio que la Administración Tributaria disponga para publicarlos, se implementará mediante modificación al referido archivo, debiendo comunicarse a los interesados por medio del correo electrónico que registraron ante la Administración Tributaria o al buzón electrónico suministrado por la Administración Tributaria cuando corresponda, así como en el sitio web del Ministerio de Hacienda.”</a:t>
            </a:r>
          </a:p>
          <a:p>
            <a:endParaRPr lang="es-CR" dirty="0"/>
          </a:p>
          <a:p>
            <a:r>
              <a:rPr lang="es-MX" dirty="0"/>
              <a:t>“Artículo 15º- Medida de Contingencia. Es responsabilidad del obligado tributario diseñar y ejecutar medidas de contingencia que garanticen la continuidad de la emisión y recepción de los comprobantes electrónicos, así como la aceptación y rechazo de los mismos. Sin perjuicio de lo anterior, en caso de que el sistema para la emisión de comprobantes electrónicos no pueda ser utilizado por situaciones de caso fortuito o fuerza mayor fuera del control del emisor, se debe hacer uso de comprobantes pre-impresos emitidos por una imprenta debidamente autorizada por la Dirección General de Tributación o por sistemas computarizados que cumplan con la normativa que regula este tipo de comprobantes. Estos comprobantes utilizados como medida de contingencia deberán de contener la misma información requerida para la generación del comprobante electrónico. Además, deben contar con la leyenda “comprobante provisional”, en caracteres no inferiores a 3 mm de alto en la parte superior del mismo y en la parte inferior debe de indicar “Este comprobante no puede ser utilizado para fines tributarios, por lo cual no se permitirá su uso para respaldo de créditos o gastos”. Los comprobantes provisionales no sustituyen los comprobantes electrónicos para fines tributarios, por lo tanto no podrán ser utilizados como respaldo de la contabilidad, ni serán permitidos por esta Dirección como respaldo de créditos fiscales ni como gastos deducibles. Una vez superada la contingencia, a más tardar dentro del plazo de dos días hábiles el emisor-receptor electrónico, debe emitir y enviar a esta Dirección los respectivos comprobantes electrónicos, en los cuales se debe hacer referencia al comprobante provisional en el apartado d) “Información de Referencia” de los anexos y estructuras.” </a:t>
            </a:r>
            <a:endParaRPr lang="es-CR" dirty="0"/>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2</a:t>
            </a:fld>
            <a:endParaRPr lang="es-MX"/>
          </a:p>
        </p:txBody>
      </p:sp>
    </p:spTree>
    <p:extLst>
      <p:ext uri="{BB962C8B-B14F-4D97-AF65-F5344CB8AC3E}">
        <p14:creationId xmlns:p14="http://schemas.microsoft.com/office/powerpoint/2010/main" val="25977882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20</a:t>
            </a:fld>
            <a:endParaRPr lang="es-MX"/>
          </a:p>
        </p:txBody>
      </p:sp>
    </p:spTree>
    <p:extLst>
      <p:ext uri="{BB962C8B-B14F-4D97-AF65-F5344CB8AC3E}">
        <p14:creationId xmlns:p14="http://schemas.microsoft.com/office/powerpoint/2010/main" val="3388297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21</a:t>
            </a:fld>
            <a:endParaRPr lang="es-MX"/>
          </a:p>
        </p:txBody>
      </p:sp>
    </p:spTree>
    <p:extLst>
      <p:ext uri="{BB962C8B-B14F-4D97-AF65-F5344CB8AC3E}">
        <p14:creationId xmlns:p14="http://schemas.microsoft.com/office/powerpoint/2010/main" val="2423426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22</a:t>
            </a:fld>
            <a:endParaRPr lang="es-MX"/>
          </a:p>
        </p:txBody>
      </p:sp>
    </p:spTree>
    <p:extLst>
      <p:ext uri="{BB962C8B-B14F-4D97-AF65-F5344CB8AC3E}">
        <p14:creationId xmlns:p14="http://schemas.microsoft.com/office/powerpoint/2010/main" val="20044056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23</a:t>
            </a:fld>
            <a:endParaRPr lang="es-MX"/>
          </a:p>
        </p:txBody>
      </p:sp>
    </p:spTree>
    <p:extLst>
      <p:ext uri="{BB962C8B-B14F-4D97-AF65-F5344CB8AC3E}">
        <p14:creationId xmlns:p14="http://schemas.microsoft.com/office/powerpoint/2010/main" val="2464334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24</a:t>
            </a:fld>
            <a:endParaRPr lang="es-MX"/>
          </a:p>
        </p:txBody>
      </p:sp>
    </p:spTree>
    <p:extLst>
      <p:ext uri="{BB962C8B-B14F-4D97-AF65-F5344CB8AC3E}">
        <p14:creationId xmlns:p14="http://schemas.microsoft.com/office/powerpoint/2010/main" val="285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a:p>
            <a:endParaRPr lang="es-MX" dirty="0"/>
          </a:p>
          <a:p>
            <a:r>
              <a:rPr lang="es-MX" dirty="0"/>
              <a:t>DGT-R-48-2016 del 07 de octubre de 2016, </a:t>
            </a:r>
          </a:p>
          <a:p>
            <a:r>
              <a:rPr lang="es-MX" dirty="0"/>
              <a:t>la Administración Tributaria, acepta y valida el uso de los medios tecnológicos, como herramientas facilitadoras para el cumplimiento de las obligaciones de los contribuyentes, en el tanto se cumplan los requisitos establecidos en esa resolución.</a:t>
            </a:r>
          </a:p>
          <a:p>
            <a:endParaRPr lang="es-CR" dirty="0"/>
          </a:p>
          <a:p>
            <a:r>
              <a:rPr lang="es-MX" dirty="0"/>
              <a:t>DGT-R-51-2016 del 10 de octubre de dos mil dieciséis ART. 1</a:t>
            </a:r>
          </a:p>
          <a:p>
            <a:r>
              <a:rPr lang="es-MX" dirty="0"/>
              <a:t>“Resolución de Obligatoriedad para el uso de los Comprobantes Electrónicos”, la Dirección General de Tributación estableció la obligatoriedad para los sujetos de derecho que se constituyen en obligados tributarios, de implementar el uso de un sistema de facturación electrónica para el respaldo de ingresos, costos y gastos, de conformidad con las especificaciones técnicas y normativas definidas mediante la resolución DGTR-48-2016.</a:t>
            </a:r>
          </a:p>
          <a:p>
            <a:endParaRPr lang="es-CR" dirty="0"/>
          </a:p>
          <a:p>
            <a:r>
              <a:rPr lang="es-CR" dirty="0"/>
              <a:t>DGT-R-13-2017</a:t>
            </a:r>
            <a:endParaRPr lang="es-MX" dirty="0"/>
          </a:p>
          <a:p>
            <a:r>
              <a:rPr lang="es-MX" dirty="0"/>
              <a:t>Artículo 7º- Formatos y especificaciones técnicas de los comprobantes electrónicos. Todos los comprobantes electrónicos deben cumplir con los formatos y especificaciones técnicas detalladas en el documento “Anexos y especificaciones técnicas”, disponibles en el sitio que el Ministerio de Hacienda disponga para facturación electrónica o comprobante electrónico. Cualquier modificación a los formatos citados, así como el plazo para su implementación, o el cambio en el dominio que la Administración Tributaria disponga para publicarlos, se implementará mediante modificación al referido archivo, debiendo comunicarse a los interesados por medio del correo electrónico que registraron ante la Administración Tributaria o al buzón electrónico suministrado por la Administración Tributaria cuando corresponda, así como en el sitio web del Ministerio de Hacienda.”</a:t>
            </a:r>
          </a:p>
          <a:p>
            <a:endParaRPr lang="es-CR" dirty="0"/>
          </a:p>
          <a:p>
            <a:r>
              <a:rPr lang="es-MX" dirty="0"/>
              <a:t>“Artículo 15º- Medida de Contingencia. Es responsabilidad del obligado tributario diseñar y ejecutar medidas de contingencia que garanticen la continuidad de la emisión y recepción de los comprobantes electrónicos, así como la aceptación y rechazo de los mismos. Sin perjuicio de lo anterior, en caso de que el sistema para la emisión de comprobantes electrónicos no pueda ser utilizado por situaciones de caso fortuito o fuerza mayor fuera del control del emisor, se debe hacer uso de comprobantes pre-impresos emitidos por una imprenta debidamente autorizada por la Dirección General de Tributación o por sistemas computarizados que cumplan con la normativa que regula este tipo de comprobantes. Estos comprobantes utilizados como medida de contingencia deberán de contener la misma información requerida para la generación del comprobante electrónico. Además, deben contar con la leyenda “comprobante provisional”, en caracteres no inferiores a 3 mm de alto en la parte superior del mismo y en la parte inferior debe de indicar “Este comprobante no puede ser utilizado para fines tributarios, por lo cual no se permitirá su uso para respaldo de créditos o gastos”. Los comprobantes provisionales no sustituyen los comprobantes electrónicos para fines tributarios, por lo tanto no podrán ser utilizados como respaldo de la contabilidad, ni serán permitidos por esta Dirección como respaldo de créditos fiscales ni como gastos deducibles. Una vez superada la contingencia, a más tardar dentro del plazo de dos días hábiles el emisor-receptor electrónico, debe emitir y enviar a esta Dirección los respectivos comprobantes electrónicos, en los cuales se debe hacer referencia al comprobante provisional en el apartado d) “Información de Referencia” de los anexos y estructuras.” </a:t>
            </a:r>
            <a:endParaRPr lang="es-CR" dirty="0"/>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3</a:t>
            </a:fld>
            <a:endParaRPr lang="es-MX"/>
          </a:p>
        </p:txBody>
      </p:sp>
    </p:spTree>
    <p:extLst>
      <p:ext uri="{BB962C8B-B14F-4D97-AF65-F5344CB8AC3E}">
        <p14:creationId xmlns:p14="http://schemas.microsoft.com/office/powerpoint/2010/main" val="2372609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4</a:t>
            </a:fld>
            <a:endParaRPr lang="es-MX"/>
          </a:p>
        </p:txBody>
      </p:sp>
    </p:spTree>
    <p:extLst>
      <p:ext uri="{BB962C8B-B14F-4D97-AF65-F5344CB8AC3E}">
        <p14:creationId xmlns:p14="http://schemas.microsoft.com/office/powerpoint/2010/main" val="607623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br>
              <a:rPr lang="es-MX" dirty="0"/>
            </a:br>
            <a:r>
              <a:rPr lang="es-MX" sz="1200" b="0" i="0" kern="1200" dirty="0">
                <a:solidFill>
                  <a:schemeClr val="tx1"/>
                </a:solidFill>
                <a:effectLst/>
                <a:latin typeface="+mn-lt"/>
                <a:ea typeface="+mn-ea"/>
                <a:cs typeface="+mn-cs"/>
              </a:rPr>
              <a:t>Disminución de los costos de operación (disminución de papeleo, imprenta, bodegaje y despacho de facturas), al disminuir la impresión de documentos se contribuye con la protección del medio ambiente.</a:t>
            </a:r>
            <a:r>
              <a:rPr lang="es-MX" dirty="0"/>
              <a:t> </a:t>
            </a:r>
            <a:br>
              <a:rPr lang="es-MX" dirty="0"/>
            </a:br>
            <a:endParaRPr lang="es-MX" dirty="0"/>
          </a:p>
          <a:p>
            <a:r>
              <a:rPr lang="es-MX" sz="1200" b="0" i="0" kern="1200" dirty="0">
                <a:solidFill>
                  <a:schemeClr val="tx1"/>
                </a:solidFill>
                <a:effectLst/>
                <a:latin typeface="+mn-lt"/>
                <a:ea typeface="+mn-ea"/>
                <a:cs typeface="+mn-cs"/>
              </a:rPr>
              <a:t>Agilidad en el proceso de trámite y gestión de cobro.(disminución de tiempo en procesos administrativos).</a:t>
            </a:r>
            <a:r>
              <a:rPr lang="es-MX" dirty="0"/>
              <a:t> </a:t>
            </a:r>
            <a:br>
              <a:rPr lang="es-MX" dirty="0"/>
            </a:br>
            <a:endParaRPr lang="es-MX" dirty="0"/>
          </a:p>
          <a:p>
            <a:r>
              <a:rPr lang="es-MX" sz="1200" b="0" i="0" kern="1200" dirty="0">
                <a:solidFill>
                  <a:schemeClr val="tx1"/>
                </a:solidFill>
                <a:effectLst/>
                <a:latin typeface="+mn-lt"/>
                <a:ea typeface="+mn-ea"/>
                <a:cs typeface="+mn-cs"/>
              </a:rPr>
              <a:t>Aumenta la productividad para las empresas, se asegura la eficacia y seguridad en el intercambio de información. Esto mediante el uso de la firma digital en los documentos electrónicos. Es básico para que las empresas puedan iniciar el comercio electrónico a nivel nacional.</a:t>
            </a:r>
          </a:p>
          <a:p>
            <a:endParaRPr lang="es-CR" sz="1200" b="0" i="0" kern="1200" dirty="0">
              <a:solidFill>
                <a:schemeClr val="tx1"/>
              </a:solidFill>
              <a:effectLst/>
              <a:latin typeface="+mn-lt"/>
              <a:ea typeface="+mn-ea"/>
              <a:cs typeface="+mn-cs"/>
            </a:endParaRPr>
          </a:p>
          <a:p>
            <a:r>
              <a:rPr lang="es-CR" sz="1200" b="0" i="0" kern="1200" dirty="0">
                <a:solidFill>
                  <a:schemeClr val="tx1"/>
                </a:solidFill>
                <a:effectLst/>
                <a:latin typeface="+mn-lt"/>
                <a:ea typeface="+mn-ea"/>
                <a:cs typeface="+mn-cs"/>
              </a:rPr>
              <a:t>D</a:t>
            </a:r>
            <a:r>
              <a:rPr lang="es-MX" sz="1200" b="0" i="0" kern="1200" dirty="0" err="1">
                <a:solidFill>
                  <a:schemeClr val="tx1"/>
                </a:solidFill>
                <a:effectLst/>
                <a:latin typeface="+mn-lt"/>
                <a:ea typeface="+mn-ea"/>
                <a:cs typeface="+mn-cs"/>
              </a:rPr>
              <a:t>efiniciones</a:t>
            </a:r>
            <a:r>
              <a:rPr lang="es-MX" sz="1200" b="0" i="0" kern="1200" dirty="0">
                <a:solidFill>
                  <a:schemeClr val="tx1"/>
                </a:solidFill>
                <a:effectLst/>
                <a:latin typeface="+mn-lt"/>
                <a:ea typeface="+mn-ea"/>
                <a:cs typeface="+mn-cs"/>
              </a:rPr>
              <a:t>:</a:t>
            </a:r>
          </a:p>
          <a:p>
            <a:endParaRPr lang="es-CR" sz="1200" b="0" i="0" kern="1200" dirty="0">
              <a:solidFill>
                <a:schemeClr val="tx1"/>
              </a:solidFill>
              <a:effectLst/>
              <a:latin typeface="+mn-lt"/>
              <a:ea typeface="+mn-ea"/>
              <a:cs typeface="+mn-cs"/>
            </a:endParaRPr>
          </a:p>
          <a:p>
            <a:r>
              <a:rPr lang="es-MX" sz="1200" b="1" i="0" kern="1200" dirty="0">
                <a:solidFill>
                  <a:schemeClr val="tx1"/>
                </a:solidFill>
                <a:effectLst/>
                <a:latin typeface="+mn-lt"/>
                <a:ea typeface="+mn-ea"/>
                <a:cs typeface="+mn-cs"/>
              </a:rPr>
              <a:t>Archivo XML: </a:t>
            </a:r>
            <a:r>
              <a:rPr lang="es-MX" sz="1200" b="0" i="0" kern="1200" dirty="0">
                <a:solidFill>
                  <a:schemeClr val="tx1"/>
                </a:solidFill>
                <a:effectLst/>
                <a:latin typeface="+mn-lt"/>
                <a:ea typeface="+mn-ea"/>
                <a:cs typeface="+mn-cs"/>
              </a:rPr>
              <a:t>Proviene de extensible </a:t>
            </a:r>
            <a:r>
              <a:rPr lang="es-MX" sz="1200" b="0" i="0" kern="1200" dirty="0" err="1">
                <a:solidFill>
                  <a:schemeClr val="tx1"/>
                </a:solidFill>
                <a:effectLst/>
                <a:latin typeface="+mn-lt"/>
                <a:ea typeface="+mn-ea"/>
                <a:cs typeface="+mn-cs"/>
              </a:rPr>
              <a:t>Markup</a:t>
            </a:r>
            <a:r>
              <a:rPr lang="es-MX" sz="1200" b="0" i="0" kern="1200" dirty="0">
                <a:solidFill>
                  <a:schemeClr val="tx1"/>
                </a:solidFill>
                <a:effectLst/>
                <a:latin typeface="+mn-lt"/>
                <a:ea typeface="+mn-ea"/>
                <a:cs typeface="+mn-cs"/>
              </a:rPr>
              <a:t> </a:t>
            </a:r>
            <a:r>
              <a:rPr lang="es-MX" sz="1200" b="0" i="0" kern="1200" dirty="0" err="1">
                <a:solidFill>
                  <a:schemeClr val="tx1"/>
                </a:solidFill>
                <a:effectLst/>
                <a:latin typeface="+mn-lt"/>
                <a:ea typeface="+mn-ea"/>
                <a:cs typeface="+mn-cs"/>
              </a:rPr>
              <a:t>Language</a:t>
            </a:r>
            <a:r>
              <a:rPr lang="es-MX" sz="1200" b="0" i="0" kern="1200" dirty="0">
                <a:solidFill>
                  <a:schemeClr val="tx1"/>
                </a:solidFill>
                <a:effectLst/>
                <a:latin typeface="+mn-lt"/>
                <a:ea typeface="+mn-ea"/>
                <a:cs typeface="+mn-cs"/>
              </a:rPr>
              <a:t>, es un formato universal para documentos y datos estructurados en Internet, este metalenguaje proporciona</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una forma de aplicar etiquetas para describir las partes que componen un documento, permitiendo además el intercambio de información estructurada entre diferentes plataformas.</a:t>
            </a:r>
          </a:p>
          <a:p>
            <a:br>
              <a:rPr lang="es-MX" sz="1200" b="0" i="0" kern="1200" dirty="0">
                <a:solidFill>
                  <a:schemeClr val="tx1"/>
                </a:solidFill>
                <a:effectLst/>
                <a:latin typeface="+mn-lt"/>
                <a:ea typeface="+mn-ea"/>
                <a:cs typeface="+mn-cs"/>
              </a:rPr>
            </a:br>
            <a:r>
              <a:rPr lang="es-MX" sz="1200" b="1" i="0" kern="1200" dirty="0">
                <a:solidFill>
                  <a:schemeClr val="tx1"/>
                </a:solidFill>
                <a:effectLst/>
                <a:latin typeface="+mn-lt"/>
                <a:ea typeface="+mn-ea"/>
                <a:cs typeface="+mn-cs"/>
              </a:rPr>
              <a:t>Código de Respuesta Rápida (QR): </a:t>
            </a:r>
            <a:r>
              <a:rPr lang="es-MX" sz="1200" b="0" i="0" kern="1200" dirty="0">
                <a:solidFill>
                  <a:schemeClr val="tx1"/>
                </a:solidFill>
                <a:effectLst/>
                <a:latin typeface="+mn-lt"/>
                <a:ea typeface="+mn-ea"/>
                <a:cs typeface="+mn-cs"/>
              </a:rPr>
              <a:t>Código que  genera el sistema de los obligados tributarios, el cual </a:t>
            </a:r>
            <a:r>
              <a:rPr lang="es-MX" sz="1200" b="0" i="0" kern="1200" dirty="0" err="1">
                <a:solidFill>
                  <a:schemeClr val="tx1"/>
                </a:solidFill>
                <a:effectLst/>
                <a:latin typeface="+mn-lt"/>
                <a:ea typeface="+mn-ea"/>
                <a:cs typeface="+mn-cs"/>
              </a:rPr>
              <a:t>pemitirá</a:t>
            </a:r>
            <a:r>
              <a:rPr lang="es-MX" sz="1200" b="0" i="0" kern="1200" dirty="0">
                <a:solidFill>
                  <a:schemeClr val="tx1"/>
                </a:solidFill>
                <a:effectLst/>
                <a:latin typeface="+mn-lt"/>
                <a:ea typeface="+mn-ea"/>
                <a:cs typeface="+mn-cs"/>
              </a:rPr>
              <a:t> realizar la consulta de los comprobantes</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electrónicos.</a:t>
            </a:r>
          </a:p>
          <a:p>
            <a:br>
              <a:rPr lang="es-MX" sz="1200" b="0" i="0" kern="1200" dirty="0">
                <a:solidFill>
                  <a:schemeClr val="tx1"/>
                </a:solidFill>
                <a:effectLst/>
                <a:latin typeface="+mn-lt"/>
                <a:ea typeface="+mn-ea"/>
                <a:cs typeface="+mn-cs"/>
              </a:rPr>
            </a:br>
            <a:r>
              <a:rPr lang="es-MX" sz="1200" b="1" i="0" kern="1200" dirty="0">
                <a:solidFill>
                  <a:schemeClr val="tx1"/>
                </a:solidFill>
                <a:effectLst/>
                <a:latin typeface="+mn-lt"/>
                <a:ea typeface="+mn-ea"/>
                <a:cs typeface="+mn-cs"/>
              </a:rPr>
              <a:t>Comprobante electrónico: </a:t>
            </a:r>
            <a:r>
              <a:rPr lang="es-MX" sz="1200" b="0" i="0" kern="1200" dirty="0">
                <a:solidFill>
                  <a:schemeClr val="tx1"/>
                </a:solidFill>
                <a:effectLst/>
                <a:latin typeface="+mn-lt"/>
                <a:ea typeface="+mn-ea"/>
                <a:cs typeface="+mn-cs"/>
              </a:rPr>
              <a:t>Archivo electrónico en formato XML que cumple con los requisitos legales y reglamentarios establecidos en la presente resolución, garantizando la autenticidad de su origen y la integridad de su contenido.</a:t>
            </a:r>
          </a:p>
          <a:p>
            <a:br>
              <a:rPr lang="es-MX" sz="1200" b="0" i="0" kern="1200" dirty="0">
                <a:solidFill>
                  <a:schemeClr val="tx1"/>
                </a:solidFill>
                <a:effectLst/>
                <a:latin typeface="+mn-lt"/>
                <a:ea typeface="+mn-ea"/>
                <a:cs typeface="+mn-cs"/>
              </a:rPr>
            </a:br>
            <a:r>
              <a:rPr lang="es-MX" sz="1200" b="1" i="0" kern="1200" dirty="0">
                <a:solidFill>
                  <a:schemeClr val="tx1"/>
                </a:solidFill>
                <a:effectLst/>
                <a:latin typeface="+mn-lt"/>
                <a:ea typeface="+mn-ea"/>
                <a:cs typeface="+mn-cs"/>
              </a:rPr>
              <a:t>Comprobante provisional por contingencia: </a:t>
            </a:r>
            <a:r>
              <a:rPr lang="es-MX" sz="1200" b="0" i="0" kern="1200" dirty="0">
                <a:solidFill>
                  <a:schemeClr val="tx1"/>
                </a:solidFill>
                <a:effectLst/>
                <a:latin typeface="+mn-lt"/>
                <a:ea typeface="+mn-ea"/>
                <a:cs typeface="+mn-cs"/>
              </a:rPr>
              <a:t>comprobantes pre-impresos emitidos por una imprenta debidamente autorizada por la Dirección General de Tributación o por sistemas computarizados que cumplan con la normativa que regula este tipo de comprobantes, los cuales cumplen con las características que se detallan en el artículo 15 de la presente resolución</a:t>
            </a:r>
            <a:r>
              <a:rPr lang="es-MX" dirty="0"/>
              <a:t>  </a:t>
            </a:r>
          </a:p>
        </p:txBody>
      </p:sp>
      <p:sp>
        <p:nvSpPr>
          <p:cNvPr id="4" name="Marcador de número de diapositiva 3"/>
          <p:cNvSpPr>
            <a:spLocks noGrp="1"/>
          </p:cNvSpPr>
          <p:nvPr>
            <p:ph type="sldNum" sz="quarter" idx="10"/>
          </p:nvPr>
        </p:nvSpPr>
        <p:spPr/>
        <p:txBody>
          <a:bodyPr/>
          <a:lstStyle/>
          <a:p>
            <a:fld id="{86710694-842F-4C2E-AFA4-E49B8615B366}" type="slidenum">
              <a:rPr lang="es-MX" smtClean="0"/>
              <a:t>5</a:t>
            </a:fld>
            <a:endParaRPr lang="es-MX"/>
          </a:p>
        </p:txBody>
      </p:sp>
    </p:spTree>
    <p:extLst>
      <p:ext uri="{BB962C8B-B14F-4D97-AF65-F5344CB8AC3E}">
        <p14:creationId xmlns:p14="http://schemas.microsoft.com/office/powerpoint/2010/main" val="2298103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6</a:t>
            </a:fld>
            <a:endParaRPr lang="es-MX"/>
          </a:p>
        </p:txBody>
      </p:sp>
    </p:spTree>
    <p:extLst>
      <p:ext uri="{BB962C8B-B14F-4D97-AF65-F5344CB8AC3E}">
        <p14:creationId xmlns:p14="http://schemas.microsoft.com/office/powerpoint/2010/main" val="1567633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0" i="0" kern="1200" dirty="0">
                <a:solidFill>
                  <a:schemeClr val="tx1"/>
                </a:solidFill>
                <a:effectLst/>
                <a:latin typeface="+mn-lt"/>
                <a:ea typeface="+mn-ea"/>
                <a:cs typeface="+mn-cs"/>
              </a:rPr>
              <a:t>Artículo N°3-</a:t>
            </a:r>
            <a:r>
              <a:rPr lang="es-MX" sz="1200" b="1" i="0" kern="1200" dirty="0">
                <a:solidFill>
                  <a:schemeClr val="tx1"/>
                </a:solidFill>
                <a:effectLst/>
                <a:latin typeface="+mn-lt"/>
                <a:ea typeface="+mn-ea"/>
                <a:cs typeface="+mn-cs"/>
              </a:rPr>
              <a:t>Eficacia jurídica y fuerza probatoria.</a:t>
            </a:r>
            <a:br>
              <a:rPr lang="es-MX" sz="1200" b="1"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Los comprobantes electrónicos y mensajes de confirmación que se mencionan en la presente resolución, para los efectos tributarios, tendrán la eficacia jurídica y fuerza probatoria en las mismas condiciones que los comprobantes físicos autorizados por el Ministerio de Hacienda.</a:t>
            </a:r>
            <a:r>
              <a:rPr lang="es-MX" dirty="0"/>
              <a:t> </a:t>
            </a:r>
            <a:br>
              <a:rPr lang="es-MX" dirty="0"/>
            </a:br>
            <a:endParaRPr lang="es-MX" dirty="0"/>
          </a:p>
          <a:p>
            <a:r>
              <a:rPr lang="es-MX" sz="1200" b="0" i="0" kern="1200" dirty="0">
                <a:solidFill>
                  <a:schemeClr val="tx1"/>
                </a:solidFill>
                <a:effectLst/>
                <a:latin typeface="+mn-lt"/>
                <a:ea typeface="+mn-ea"/>
                <a:cs typeface="+mn-cs"/>
              </a:rPr>
              <a:t>Artículo </a:t>
            </a:r>
            <a:r>
              <a:rPr lang="es-MX" sz="1200" b="0" i="0" kern="1200" dirty="0" err="1">
                <a:solidFill>
                  <a:schemeClr val="tx1"/>
                </a:solidFill>
                <a:effectLst/>
                <a:latin typeface="+mn-lt"/>
                <a:ea typeface="+mn-ea"/>
                <a:cs typeface="+mn-cs"/>
              </a:rPr>
              <a:t>N°</a:t>
            </a:r>
            <a:r>
              <a:rPr lang="es-MX" sz="1200" b="0" i="0" kern="1200" dirty="0">
                <a:solidFill>
                  <a:schemeClr val="tx1"/>
                </a:solidFill>
                <a:effectLst/>
                <a:latin typeface="+mn-lt"/>
                <a:ea typeface="+mn-ea"/>
                <a:cs typeface="+mn-cs"/>
              </a:rPr>
              <a:t> 4-</a:t>
            </a:r>
            <a:r>
              <a:rPr lang="es-MX" sz="1200" b="1" i="0" kern="1200" dirty="0">
                <a:solidFill>
                  <a:schemeClr val="tx1"/>
                </a:solidFill>
                <a:effectLst/>
                <a:latin typeface="+mn-lt"/>
                <a:ea typeface="+mn-ea"/>
                <a:cs typeface="+mn-cs"/>
              </a:rPr>
              <a:t>Numeración Consecutiva</a:t>
            </a:r>
            <a:br>
              <a:rPr lang="es-MX" sz="1200" b="1"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El sistema de emisión de comprobantes electrónicos, deberá de asignar de forma automática y consecutiva la numeración con las medidas de seguridad que garanticen la inalterabilidad, legitimidad, integridad del consecutivo.</a:t>
            </a:r>
            <a:r>
              <a:rPr lang="es-MX" dirty="0"/>
              <a:t> </a:t>
            </a:r>
            <a:br>
              <a:rPr lang="es-MX" dirty="0"/>
            </a:br>
            <a:br>
              <a:rPr lang="es-MX" dirty="0"/>
            </a:br>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7</a:t>
            </a:fld>
            <a:endParaRPr lang="es-MX"/>
          </a:p>
        </p:txBody>
      </p:sp>
    </p:spTree>
    <p:extLst>
      <p:ext uri="{BB962C8B-B14F-4D97-AF65-F5344CB8AC3E}">
        <p14:creationId xmlns:p14="http://schemas.microsoft.com/office/powerpoint/2010/main" val="1494852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8</a:t>
            </a:fld>
            <a:endParaRPr lang="es-MX"/>
          </a:p>
        </p:txBody>
      </p:sp>
    </p:spTree>
    <p:extLst>
      <p:ext uri="{BB962C8B-B14F-4D97-AF65-F5344CB8AC3E}">
        <p14:creationId xmlns:p14="http://schemas.microsoft.com/office/powerpoint/2010/main" val="2563525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sz="1200" b="0" i="0" kern="1200" dirty="0">
                <a:solidFill>
                  <a:schemeClr val="tx1"/>
                </a:solidFill>
                <a:effectLst/>
                <a:latin typeface="+mn-lt"/>
                <a:ea typeface="+mn-ea"/>
                <a:cs typeface="+mn-cs"/>
              </a:rPr>
              <a:t>• Inicia en “1” cuando el contribuyente se traslade a utilizar por el sistema por primera vez.</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Cuando se encuentra utilizando el sistema y se cambia de plataforma de emisión “proveedor”, se mantiene el consecutivo.</a:t>
            </a:r>
            <a:br>
              <a:rPr lang="es-MX" sz="1200" b="0" i="0" kern="1200" dirty="0">
                <a:solidFill>
                  <a:schemeClr val="tx1"/>
                </a:solidFill>
                <a:effectLst/>
                <a:latin typeface="+mn-lt"/>
                <a:ea typeface="+mn-ea"/>
                <a:cs typeface="+mn-cs"/>
              </a:rPr>
            </a:br>
            <a:r>
              <a:rPr lang="es-MX" sz="1200" b="0" i="0" kern="1200" dirty="0">
                <a:solidFill>
                  <a:schemeClr val="tx1"/>
                </a:solidFill>
                <a:effectLst/>
                <a:latin typeface="+mn-lt"/>
                <a:ea typeface="+mn-ea"/>
                <a:cs typeface="+mn-cs"/>
              </a:rPr>
              <a:t>• En caso de llegar al tope de la numeración se inicia desde la numeración “1”.</a:t>
            </a:r>
            <a:r>
              <a:rPr lang="es-MX" dirty="0"/>
              <a:t> </a:t>
            </a:r>
            <a:br>
              <a:rPr lang="es-MX" dirty="0"/>
            </a:br>
            <a:endParaRPr lang="es-MX" dirty="0"/>
          </a:p>
        </p:txBody>
      </p:sp>
      <p:sp>
        <p:nvSpPr>
          <p:cNvPr id="4" name="Marcador de número de diapositiva 3"/>
          <p:cNvSpPr>
            <a:spLocks noGrp="1"/>
          </p:cNvSpPr>
          <p:nvPr>
            <p:ph type="sldNum" sz="quarter" idx="10"/>
          </p:nvPr>
        </p:nvSpPr>
        <p:spPr/>
        <p:txBody>
          <a:bodyPr/>
          <a:lstStyle/>
          <a:p>
            <a:fld id="{86710694-842F-4C2E-AFA4-E49B8615B366}" type="slidenum">
              <a:rPr lang="es-MX" smtClean="0"/>
              <a:t>9</a:t>
            </a:fld>
            <a:endParaRPr lang="es-MX"/>
          </a:p>
        </p:txBody>
      </p:sp>
    </p:spTree>
    <p:extLst>
      <p:ext uri="{BB962C8B-B14F-4D97-AF65-F5344CB8AC3E}">
        <p14:creationId xmlns:p14="http://schemas.microsoft.com/office/powerpoint/2010/main" val="940554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8C3076-012D-4735-94A5-601C1A28C96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6FA63F8-7BC8-4B33-90D9-2FB4C17F0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883A054-6AA5-47B0-AD5F-30219AF9295D}"/>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5" name="Marcador de pie de página 4">
            <a:extLst>
              <a:ext uri="{FF2B5EF4-FFF2-40B4-BE49-F238E27FC236}">
                <a16:creationId xmlns:a16="http://schemas.microsoft.com/office/drawing/2014/main" id="{081F9726-6D56-4C81-81AC-6B68A27D90A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042E5DD-465F-4BE0-A6ED-3D0778E9928A}"/>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810902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9776E6-7ED9-47B2-8DB0-B94BC27ECE5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06066B6-903C-4301-B7A3-8CED0EBEF314}"/>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A5B35C0-3BCF-43DA-904C-B6F6404D5146}"/>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5" name="Marcador de pie de página 4">
            <a:extLst>
              <a:ext uri="{FF2B5EF4-FFF2-40B4-BE49-F238E27FC236}">
                <a16:creationId xmlns:a16="http://schemas.microsoft.com/office/drawing/2014/main" id="{E117387A-A89B-4B73-AF20-F9B6C332741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B99C521-7BF7-40AA-B3D2-48730794645F}"/>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87704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96FBF63-F82C-4DA1-994D-384290A7FF4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0F3F16F-6EB5-49B2-A3DE-42D464DC78A4}"/>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5E07721-FA79-4232-B15A-04A1E4660912}"/>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5" name="Marcador de pie de página 4">
            <a:extLst>
              <a:ext uri="{FF2B5EF4-FFF2-40B4-BE49-F238E27FC236}">
                <a16:creationId xmlns:a16="http://schemas.microsoft.com/office/drawing/2014/main" id="{50F09C8E-033C-4FB5-9008-233BB14E738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B74A250-E82C-43C6-AF3C-887D2FD29343}"/>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2257399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E7A3BD-C1DC-46F2-A446-E5CF07502F7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290EFCF-BD16-4A14-8FB5-F865C37D2036}"/>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37AF47B-F40A-41E8-AF77-75AE5EE4069E}"/>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5" name="Marcador de pie de página 4">
            <a:extLst>
              <a:ext uri="{FF2B5EF4-FFF2-40B4-BE49-F238E27FC236}">
                <a16:creationId xmlns:a16="http://schemas.microsoft.com/office/drawing/2014/main" id="{819714C6-B461-4DDC-9B98-A4D8C726ED1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0809ED0-680B-4E26-ADDE-E7A68657597C}"/>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234569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36650E-07A7-4395-A03F-C2BAA552E71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6F3D920-353F-4052-8460-E1CD02CE25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FC368505-B0C5-4618-B3F9-5BC0F498352C}"/>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5" name="Marcador de pie de página 4">
            <a:extLst>
              <a:ext uri="{FF2B5EF4-FFF2-40B4-BE49-F238E27FC236}">
                <a16:creationId xmlns:a16="http://schemas.microsoft.com/office/drawing/2014/main" id="{3A33CDAA-E76B-4DCA-A2BB-A4822A07735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C23F55A-4ACE-4DB5-A751-31C2AFDB1559}"/>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266741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023A86-183A-43C4-B69D-3DA665C6E8C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C1FBCA4-7C76-4BEA-BA5F-60DE59E44973}"/>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44A366-53DB-419C-9C6B-BE1A2DA1A65E}"/>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94CEAF7D-9970-49ED-AC54-3DEA75592625}"/>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6" name="Marcador de pie de página 5">
            <a:extLst>
              <a:ext uri="{FF2B5EF4-FFF2-40B4-BE49-F238E27FC236}">
                <a16:creationId xmlns:a16="http://schemas.microsoft.com/office/drawing/2014/main" id="{E1A7D625-B6F1-4D99-BB0A-7814A7708E7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A28B6E6-CF8A-469D-A16B-E3B3384C2CB6}"/>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42382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89DACB-0872-4127-BE67-6F845779A07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182BF70-0E08-4F14-B93E-D866114D3A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4663E114-7BC6-437F-A844-A1691D151264}"/>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03FB704-4D91-4B90-850D-64D6E51E68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662E4923-05DF-45E8-9AB0-A4E645741D4E}"/>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3CC80EE0-AE7C-4BF2-AC15-E7DFEC257E9B}"/>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8" name="Marcador de pie de página 7">
            <a:extLst>
              <a:ext uri="{FF2B5EF4-FFF2-40B4-BE49-F238E27FC236}">
                <a16:creationId xmlns:a16="http://schemas.microsoft.com/office/drawing/2014/main" id="{4AE281C5-FA16-499C-84DE-2FC8E9FA900F}"/>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4192E73-A93A-40B4-A9AF-D796A82030B9}"/>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361277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2F7C60-ED6F-4D69-A590-842B1395E18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D90EE0EE-1F32-47B3-BC76-9A763F2F852E}"/>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4" name="Marcador de pie de página 3">
            <a:extLst>
              <a:ext uri="{FF2B5EF4-FFF2-40B4-BE49-F238E27FC236}">
                <a16:creationId xmlns:a16="http://schemas.microsoft.com/office/drawing/2014/main" id="{280CC009-211C-4B58-801A-FB3809422EB5}"/>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A0744C8C-EF52-4D6C-BB19-EAEE281E069F}"/>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296159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7ABB9A0-D4E8-4F58-9417-D22BFD3FE13F}"/>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3" name="Marcador de pie de página 2">
            <a:extLst>
              <a:ext uri="{FF2B5EF4-FFF2-40B4-BE49-F238E27FC236}">
                <a16:creationId xmlns:a16="http://schemas.microsoft.com/office/drawing/2014/main" id="{1577F099-CDA9-442F-89C7-5F05702FE09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2B2AAC5-2874-4A5A-A7A2-D6E65AAEC092}"/>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135070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69A138-E100-4694-BCBF-FF06F73245A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E133D59-323F-48BE-9E92-EF60A7D1F3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015DEA9-7451-459C-8F24-A504D20721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663AB53D-5EF2-4052-BDB1-219E5CBCD27E}"/>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6" name="Marcador de pie de página 5">
            <a:extLst>
              <a:ext uri="{FF2B5EF4-FFF2-40B4-BE49-F238E27FC236}">
                <a16:creationId xmlns:a16="http://schemas.microsoft.com/office/drawing/2014/main" id="{05FB2C56-0E69-4598-B269-262F8824205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1E0E10-DF22-4153-B2AA-6EB990463EC1}"/>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246511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81030A-033E-4D6A-8E7F-7FD5D8A29BD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910F194-B5F3-40EA-8878-A738E5D754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124558E3-E199-4224-AB77-F414944B98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D2272A6B-953C-4C68-9194-274ED9FF89EA}"/>
              </a:ext>
            </a:extLst>
          </p:cNvPr>
          <p:cNvSpPr>
            <a:spLocks noGrp="1"/>
          </p:cNvSpPr>
          <p:nvPr>
            <p:ph type="dt" sz="half" idx="10"/>
          </p:nvPr>
        </p:nvSpPr>
        <p:spPr/>
        <p:txBody>
          <a:bodyPr/>
          <a:lstStyle/>
          <a:p>
            <a:fld id="{92ACED06-1E39-4CB5-A719-7A4CF8E3FEDA}" type="datetimeFigureOut">
              <a:rPr lang="es-MX" smtClean="0"/>
              <a:t>16/03/2018</a:t>
            </a:fld>
            <a:endParaRPr lang="es-MX"/>
          </a:p>
        </p:txBody>
      </p:sp>
      <p:sp>
        <p:nvSpPr>
          <p:cNvPr id="6" name="Marcador de pie de página 5">
            <a:extLst>
              <a:ext uri="{FF2B5EF4-FFF2-40B4-BE49-F238E27FC236}">
                <a16:creationId xmlns:a16="http://schemas.microsoft.com/office/drawing/2014/main" id="{FF8DAA1A-8AD3-4101-812C-73AB484CEB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EDB8114-E8AC-4482-AD27-C8C419BAFDB0}"/>
              </a:ext>
            </a:extLst>
          </p:cNvPr>
          <p:cNvSpPr>
            <a:spLocks noGrp="1"/>
          </p:cNvSpPr>
          <p:nvPr>
            <p:ph type="sldNum" sz="quarter" idx="12"/>
          </p:nvPr>
        </p:nvSpPr>
        <p:spPr/>
        <p:txBody>
          <a:bodyPr/>
          <a:lstStyle/>
          <a:p>
            <a:fld id="{4F25508C-73C5-4831-8CA4-9D48B5F73B05}" type="slidenum">
              <a:rPr lang="es-MX" smtClean="0"/>
              <a:t>‹Nº›</a:t>
            </a:fld>
            <a:endParaRPr lang="es-MX"/>
          </a:p>
        </p:txBody>
      </p:sp>
    </p:spTree>
    <p:extLst>
      <p:ext uri="{BB962C8B-B14F-4D97-AF65-F5344CB8AC3E}">
        <p14:creationId xmlns:p14="http://schemas.microsoft.com/office/powerpoint/2010/main" val="313436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F9B9DBA-897F-46AD-B4FC-3F52194AB1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7AB9BBA-99F2-4DA3-8A8F-FFC1742614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7A27476-4E24-4229-83D1-6D815C96A0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ACED06-1E39-4CB5-A719-7A4CF8E3FEDA}" type="datetimeFigureOut">
              <a:rPr lang="es-MX" smtClean="0"/>
              <a:t>16/03/2018</a:t>
            </a:fld>
            <a:endParaRPr lang="es-MX"/>
          </a:p>
        </p:txBody>
      </p:sp>
      <p:sp>
        <p:nvSpPr>
          <p:cNvPr id="5" name="Marcador de pie de página 4">
            <a:extLst>
              <a:ext uri="{FF2B5EF4-FFF2-40B4-BE49-F238E27FC236}">
                <a16:creationId xmlns:a16="http://schemas.microsoft.com/office/drawing/2014/main" id="{4728CFE6-68BC-4203-817B-FD7F1C17A6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58835922-8489-4781-A342-4CB770304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5508C-73C5-4831-8CA4-9D48B5F73B05}" type="slidenum">
              <a:rPr lang="es-MX" smtClean="0"/>
              <a:t>‹Nº›</a:t>
            </a:fld>
            <a:endParaRPr lang="es-MX"/>
          </a:p>
        </p:txBody>
      </p:sp>
    </p:spTree>
    <p:extLst>
      <p:ext uri="{BB962C8B-B14F-4D97-AF65-F5344CB8AC3E}">
        <p14:creationId xmlns:p14="http://schemas.microsoft.com/office/powerpoint/2010/main" val="409262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clipset.20minutos.es/epson-rompe-la-tirania-de-los-cartuchos-de-tinta-con-la-impresora-rellenable-ecotank/" TargetMode="External"/><Relationship Id="rId5" Type="http://schemas.openxmlformats.org/officeDocument/2006/relationships/image" Target="../media/image6.jp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QUÉ ES UNA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grpSp>
        <p:nvGrpSpPr>
          <p:cNvPr id="9" name="Grupo 8">
            <a:extLst>
              <a:ext uri="{FF2B5EF4-FFF2-40B4-BE49-F238E27FC236}">
                <a16:creationId xmlns:a16="http://schemas.microsoft.com/office/drawing/2014/main" id="{9A0C2CF8-B111-43E1-BA2C-9C042E873E7F}"/>
              </a:ext>
            </a:extLst>
          </p:cNvPr>
          <p:cNvGrpSpPr/>
          <p:nvPr/>
        </p:nvGrpSpPr>
        <p:grpSpPr>
          <a:xfrm>
            <a:off x="1261956" y="1413596"/>
            <a:ext cx="9246217" cy="4696720"/>
            <a:chOff x="1261956" y="1413596"/>
            <a:chExt cx="9246217" cy="4696720"/>
          </a:xfrm>
        </p:grpSpPr>
        <p:pic>
          <p:nvPicPr>
            <p:cNvPr id="3" name="Imagen 2">
              <a:extLst>
                <a:ext uri="{FF2B5EF4-FFF2-40B4-BE49-F238E27FC236}">
                  <a16:creationId xmlns:a16="http://schemas.microsoft.com/office/drawing/2014/main" id="{5AE67F3D-85BE-43B2-B81D-C4EF02816EFA}"/>
                </a:ext>
              </a:extLst>
            </p:cNvPr>
            <p:cNvPicPr>
              <a:picLocks noChangeAspect="1"/>
            </p:cNvPicPr>
            <p:nvPr/>
          </p:nvPicPr>
          <p:blipFill>
            <a:blip r:embed="rId5"/>
            <a:stretch>
              <a:fillRect/>
            </a:stretch>
          </p:blipFill>
          <p:spPr>
            <a:xfrm>
              <a:off x="1261956" y="1413596"/>
              <a:ext cx="9246217" cy="4696720"/>
            </a:xfrm>
            <a:prstGeom prst="rect">
              <a:avLst/>
            </a:prstGeom>
          </p:spPr>
        </p:pic>
        <p:pic>
          <p:nvPicPr>
            <p:cNvPr id="4" name="Imagen 3">
              <a:extLst>
                <a:ext uri="{FF2B5EF4-FFF2-40B4-BE49-F238E27FC236}">
                  <a16:creationId xmlns:a16="http://schemas.microsoft.com/office/drawing/2014/main" id="{F27A5BC9-E64B-4B40-9BB8-78CC36ADC46A}"/>
                </a:ext>
              </a:extLst>
            </p:cNvPr>
            <p:cNvPicPr>
              <a:picLocks noChangeAspect="1"/>
            </p:cNvPicPr>
            <p:nvPr/>
          </p:nvPicPr>
          <p:blipFill>
            <a:blip r:embed="rId6"/>
            <a:stretch>
              <a:fillRect/>
            </a:stretch>
          </p:blipFill>
          <p:spPr>
            <a:xfrm>
              <a:off x="7700753" y="2493007"/>
              <a:ext cx="2435658" cy="1262566"/>
            </a:xfrm>
            <a:prstGeom prst="rect">
              <a:avLst/>
            </a:prstGeom>
          </p:spPr>
        </p:pic>
        <p:sp>
          <p:nvSpPr>
            <p:cNvPr id="8" name="CuadroTexto 7">
              <a:extLst>
                <a:ext uri="{FF2B5EF4-FFF2-40B4-BE49-F238E27FC236}">
                  <a16:creationId xmlns:a16="http://schemas.microsoft.com/office/drawing/2014/main" id="{A1505DB7-C803-4112-8CFD-C7CA8736731C}"/>
                </a:ext>
              </a:extLst>
            </p:cNvPr>
            <p:cNvSpPr txBox="1"/>
            <p:nvPr/>
          </p:nvSpPr>
          <p:spPr>
            <a:xfrm>
              <a:off x="1524000" y="1539855"/>
              <a:ext cx="2367643"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CR" b="1" dirty="0"/>
                <a:t>MBT SISTEMAS S. A.</a:t>
              </a:r>
            </a:p>
            <a:p>
              <a:pPr algn="ctr"/>
              <a:r>
                <a:rPr lang="es-CR" b="1" dirty="0" err="1"/>
                <a:t>Céd</a:t>
              </a:r>
              <a:r>
                <a:rPr lang="es-CR" b="1" dirty="0"/>
                <a:t>. </a:t>
              </a:r>
              <a:r>
                <a:rPr lang="es-CR" b="1" dirty="0" err="1"/>
                <a:t>Jur</a:t>
              </a:r>
              <a:r>
                <a:rPr lang="es-CR" b="1" dirty="0"/>
                <a:t>. 3-101-123456</a:t>
              </a:r>
            </a:p>
            <a:p>
              <a:pPr algn="ctr"/>
              <a:r>
                <a:rPr lang="es-CR" b="1" dirty="0"/>
                <a:t>Tel. (506) 2248-1010</a:t>
              </a:r>
            </a:p>
            <a:p>
              <a:pPr algn="ctr"/>
              <a:r>
                <a:rPr lang="es-CR" b="1" dirty="0"/>
                <a:t>info@mbtcr.com</a:t>
              </a:r>
              <a:endParaRPr lang="es-MX" b="1" dirty="0"/>
            </a:p>
          </p:txBody>
        </p:sp>
      </p:grpSp>
    </p:spTree>
    <p:extLst>
      <p:ext uri="{BB962C8B-B14F-4D97-AF65-F5344CB8AC3E}">
        <p14:creationId xmlns:p14="http://schemas.microsoft.com/office/powerpoint/2010/main" val="2487251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3999" y="377479"/>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4620467" y="1192985"/>
            <a:ext cx="2951064"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CLAVE NUMÉRICA</a:t>
            </a:r>
            <a:endParaRPr lang="es-MX" sz="2400" b="1"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F41B201D-4FC6-45F4-8539-777EB05CECB2}"/>
              </a:ext>
            </a:extLst>
          </p:cNvPr>
          <p:cNvPicPr>
            <a:picLocks noChangeAspect="1"/>
          </p:cNvPicPr>
          <p:nvPr/>
        </p:nvPicPr>
        <p:blipFill>
          <a:blip r:embed="rId5"/>
          <a:stretch>
            <a:fillRect/>
          </a:stretch>
        </p:blipFill>
        <p:spPr>
          <a:xfrm>
            <a:off x="660399" y="1987654"/>
            <a:ext cx="10905067" cy="3329413"/>
          </a:xfrm>
          <a:prstGeom prst="rect">
            <a:avLst/>
          </a:prstGeom>
        </p:spPr>
      </p:pic>
    </p:spTree>
    <p:extLst>
      <p:ext uri="{BB962C8B-B14F-4D97-AF65-F5344CB8AC3E}">
        <p14:creationId xmlns:p14="http://schemas.microsoft.com/office/powerpoint/2010/main" val="2037195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3999" y="377479"/>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endParaRPr lang="es-MX" sz="2800" dirty="0">
              <a:latin typeface="Arial" panose="020B0604020202020204" pitchFamily="34" charset="0"/>
              <a:cs typeface="Arial" panose="020B0604020202020204" pitchFamily="34" charset="0"/>
            </a:endParaRPr>
          </a:p>
        </p:txBody>
      </p:sp>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2615596" y="1025773"/>
            <a:ext cx="6994672"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ESTADO DEL COMPROBANTE ELECTRÓNICO</a:t>
            </a:r>
            <a:endParaRPr lang="es-MX" sz="2400" b="1" dirty="0">
              <a:latin typeface="Arial" panose="020B0604020202020204" pitchFamily="34" charset="0"/>
              <a:cs typeface="Arial" panose="020B0604020202020204" pitchFamily="34" charset="0"/>
            </a:endParaRPr>
          </a:p>
        </p:txBody>
      </p:sp>
      <p:pic>
        <p:nvPicPr>
          <p:cNvPr id="3" name="Imagen 2">
            <a:extLst>
              <a:ext uri="{FF2B5EF4-FFF2-40B4-BE49-F238E27FC236}">
                <a16:creationId xmlns:a16="http://schemas.microsoft.com/office/drawing/2014/main" id="{97457A31-6251-42F5-8CFD-F4DB93A98742}"/>
              </a:ext>
            </a:extLst>
          </p:cNvPr>
          <p:cNvPicPr>
            <a:picLocks noChangeAspect="1"/>
          </p:cNvPicPr>
          <p:nvPr/>
        </p:nvPicPr>
        <p:blipFill>
          <a:blip r:embed="rId4"/>
          <a:stretch>
            <a:fillRect/>
          </a:stretch>
        </p:blipFill>
        <p:spPr>
          <a:xfrm>
            <a:off x="440268" y="1504949"/>
            <a:ext cx="6841065" cy="4605365"/>
          </a:xfrm>
          <a:prstGeom prst="rect">
            <a:avLst/>
          </a:prstGeom>
        </p:spPr>
      </p:pic>
      <p:sp>
        <p:nvSpPr>
          <p:cNvPr id="6" name="CuadroTexto 5">
            <a:extLst>
              <a:ext uri="{FF2B5EF4-FFF2-40B4-BE49-F238E27FC236}">
                <a16:creationId xmlns:a16="http://schemas.microsoft.com/office/drawing/2014/main" id="{B952F6FD-454E-4732-84E8-2C785A4BDCBE}"/>
              </a:ext>
            </a:extLst>
          </p:cNvPr>
          <p:cNvSpPr txBox="1"/>
          <p:nvPr/>
        </p:nvSpPr>
        <p:spPr>
          <a:xfrm>
            <a:off x="7137505" y="3487695"/>
            <a:ext cx="3598229"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s-CR" sz="1200" dirty="0">
                <a:latin typeface="Arial" panose="020B0604020202020204" pitchFamily="34" charset="0"/>
                <a:cs typeface="Arial" panose="020B0604020202020204" pitchFamily="34" charset="0"/>
              </a:rPr>
              <a:t>LEYENDA “COMPROBANTE PROVISIONAL</a:t>
            </a:r>
          </a:p>
          <a:p>
            <a:r>
              <a:rPr lang="es-CR" sz="1200" dirty="0">
                <a:latin typeface="Arial" panose="020B0604020202020204" pitchFamily="34" charset="0"/>
                <a:cs typeface="Arial" panose="020B0604020202020204" pitchFamily="34" charset="0"/>
              </a:rPr>
              <a:t>NO ES ACEPTADO PARA CRÉDITOS FISCALES</a:t>
            </a:r>
          </a:p>
          <a:p>
            <a:r>
              <a:rPr lang="es-CR" sz="1200" dirty="0">
                <a:latin typeface="Arial" panose="020B0604020202020204" pitchFamily="34" charset="0"/>
                <a:cs typeface="Arial" panose="020B0604020202020204" pitchFamily="34" charset="0"/>
              </a:rPr>
              <a:t>NO JUSTIFICA GASTOS DEDUCIBLES</a:t>
            </a:r>
            <a:endParaRPr lang="es-MX" sz="1200" dirty="0">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id="{D21CC7D2-1838-420D-A839-855197ED192F}"/>
              </a:ext>
            </a:extLst>
          </p:cNvPr>
          <p:cNvSpPr/>
          <p:nvPr/>
        </p:nvSpPr>
        <p:spPr>
          <a:xfrm>
            <a:off x="7143756" y="4294432"/>
            <a:ext cx="4724394" cy="20313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es-MX" sz="1400" dirty="0">
                <a:solidFill>
                  <a:srgbClr val="000000"/>
                </a:solidFill>
                <a:latin typeface="Arial" panose="020B0604020202020204" pitchFamily="34" charset="0"/>
                <a:cs typeface="Arial" panose="020B0604020202020204" pitchFamily="34" charset="0"/>
              </a:rPr>
              <a:t>En los casos donde no se pueda llevar a cabo el envío de los archivos XML de forma inmediata para su validación por motivos de accesibilidad a internet, los archivos deberán de ser generados e incorporarse el respectivo mecanismo de seguridad en el mismo acto de compraventa o prestación del servicio y realizarse el envío de los mismos a más tardar dos días después de su generación, indicando en la situación del comprobante electrónico la opción “sin Internet”.</a:t>
            </a:r>
            <a:r>
              <a:rPr lang="es-MX" sz="1400" dirty="0">
                <a:latin typeface="Arial" panose="020B0604020202020204" pitchFamily="34" charset="0"/>
                <a:cs typeface="Arial" panose="020B0604020202020204" pitchFamily="34" charset="0"/>
              </a:rPr>
              <a:t> </a:t>
            </a: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spTree>
    <p:extLst>
      <p:ext uri="{BB962C8B-B14F-4D97-AF65-F5344CB8AC3E}">
        <p14:creationId xmlns:p14="http://schemas.microsoft.com/office/powerpoint/2010/main" val="3606448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3999" y="377479"/>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endParaRPr lang="es-MX" sz="2800" dirty="0">
              <a:latin typeface="Arial" panose="020B0604020202020204" pitchFamily="34" charset="0"/>
              <a:cs typeface="Arial" panose="020B0604020202020204" pitchFamily="34" charset="0"/>
            </a:endParaRPr>
          </a:p>
        </p:txBody>
      </p:sp>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3089729" y="941108"/>
            <a:ext cx="5988884"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ALMACENAMIENTO Y CONSERVACIÓN</a:t>
            </a:r>
            <a:endParaRPr lang="es-MX" sz="2400" b="1"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sp>
        <p:nvSpPr>
          <p:cNvPr id="12" name="CuadroTexto 11">
            <a:extLst>
              <a:ext uri="{FF2B5EF4-FFF2-40B4-BE49-F238E27FC236}">
                <a16:creationId xmlns:a16="http://schemas.microsoft.com/office/drawing/2014/main" id="{3CC78191-131B-40C6-993F-903A034188A4}"/>
              </a:ext>
            </a:extLst>
          </p:cNvPr>
          <p:cNvSpPr txBox="1"/>
          <p:nvPr/>
        </p:nvSpPr>
        <p:spPr>
          <a:xfrm>
            <a:off x="1464129" y="1703106"/>
            <a:ext cx="3924088"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CNPT - ART 109: 5 AÑOS </a:t>
            </a:r>
            <a:endParaRPr lang="es-MX" sz="2400" b="1" dirty="0">
              <a:latin typeface="Arial" panose="020B0604020202020204" pitchFamily="34" charset="0"/>
              <a:cs typeface="Arial" panose="020B0604020202020204" pitchFamily="34" charset="0"/>
            </a:endParaRPr>
          </a:p>
        </p:txBody>
      </p:sp>
      <p:sp>
        <p:nvSpPr>
          <p:cNvPr id="13" name="CuadroTexto 12">
            <a:extLst>
              <a:ext uri="{FF2B5EF4-FFF2-40B4-BE49-F238E27FC236}">
                <a16:creationId xmlns:a16="http://schemas.microsoft.com/office/drawing/2014/main" id="{60530786-AA65-4DFC-86EC-BDEF2D727D28}"/>
              </a:ext>
            </a:extLst>
          </p:cNvPr>
          <p:cNvSpPr txBox="1"/>
          <p:nvPr/>
        </p:nvSpPr>
        <p:spPr>
          <a:xfrm>
            <a:off x="1447196" y="2126439"/>
            <a:ext cx="4639412"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CNPT - ART 51 P. 2°: 10 AÑOS </a:t>
            </a:r>
            <a:endParaRPr lang="es-MX" sz="2400" b="1" dirty="0">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5D615203-3EDF-4A60-93B6-D6C601A41492}"/>
              </a:ext>
            </a:extLst>
          </p:cNvPr>
          <p:cNvSpPr txBox="1"/>
          <p:nvPr/>
        </p:nvSpPr>
        <p:spPr>
          <a:xfrm>
            <a:off x="1523999" y="3661693"/>
            <a:ext cx="3154646" cy="1938992"/>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 INALTERABILIDAD</a:t>
            </a:r>
          </a:p>
          <a:p>
            <a:r>
              <a:rPr lang="es-CR" sz="2400" b="1" dirty="0">
                <a:latin typeface="Arial" panose="020B0604020202020204" pitchFamily="34" charset="0"/>
                <a:cs typeface="Arial" panose="020B0604020202020204" pitchFamily="34" charset="0"/>
              </a:rPr>
              <a:t> - PRIVACIDAD</a:t>
            </a:r>
          </a:p>
          <a:p>
            <a:r>
              <a:rPr lang="es-CR" sz="2400" b="1" dirty="0">
                <a:latin typeface="Arial" panose="020B0604020202020204" pitchFamily="34" charset="0"/>
                <a:cs typeface="Arial" panose="020B0604020202020204" pitchFamily="34" charset="0"/>
              </a:rPr>
              <a:t> - LEGIBILIDAD</a:t>
            </a:r>
          </a:p>
          <a:p>
            <a:r>
              <a:rPr lang="es-CR" sz="2400" b="1" dirty="0">
                <a:latin typeface="Arial" panose="020B0604020202020204" pitchFamily="34" charset="0"/>
                <a:cs typeface="Arial" panose="020B0604020202020204" pitchFamily="34" charset="0"/>
              </a:rPr>
              <a:t> - ACCESIBILIDAD</a:t>
            </a:r>
          </a:p>
          <a:p>
            <a:r>
              <a:rPr lang="es-CR" sz="2400" b="1" dirty="0">
                <a:latin typeface="Arial" panose="020B0604020202020204" pitchFamily="34" charset="0"/>
                <a:cs typeface="Arial" panose="020B0604020202020204" pitchFamily="34" charset="0"/>
              </a:rPr>
              <a:t> - PRESERVACIÓN</a:t>
            </a:r>
          </a:p>
        </p:txBody>
      </p:sp>
      <p:sp>
        <p:nvSpPr>
          <p:cNvPr id="16" name="CuadroTexto 15">
            <a:extLst>
              <a:ext uri="{FF2B5EF4-FFF2-40B4-BE49-F238E27FC236}">
                <a16:creationId xmlns:a16="http://schemas.microsoft.com/office/drawing/2014/main" id="{1CD767FC-8606-4B71-8483-90C3831F8BBA}"/>
              </a:ext>
            </a:extLst>
          </p:cNvPr>
          <p:cNvSpPr txBox="1"/>
          <p:nvPr/>
        </p:nvSpPr>
        <p:spPr>
          <a:xfrm>
            <a:off x="5578926" y="3671460"/>
            <a:ext cx="6218818" cy="1938992"/>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 CONFIDENCIALIDAD</a:t>
            </a:r>
          </a:p>
          <a:p>
            <a:r>
              <a:rPr lang="es-CR" sz="2400" b="1" dirty="0">
                <a:latin typeface="Arial" panose="020B0604020202020204" pitchFamily="34" charset="0"/>
                <a:cs typeface="Arial" panose="020B0604020202020204" pitchFamily="34" charset="0"/>
              </a:rPr>
              <a:t>- AUTENTICIDAD</a:t>
            </a:r>
          </a:p>
          <a:p>
            <a:r>
              <a:rPr lang="es-CR" sz="2400" b="1" dirty="0">
                <a:latin typeface="Arial" panose="020B0604020202020204" pitchFamily="34" charset="0"/>
                <a:cs typeface="Arial" panose="020B0604020202020204" pitchFamily="34" charset="0"/>
              </a:rPr>
              <a:t> - INTEGRIDAD</a:t>
            </a:r>
          </a:p>
          <a:p>
            <a:r>
              <a:rPr lang="es-CR" sz="2400" b="1" dirty="0">
                <a:latin typeface="Arial" panose="020B0604020202020204" pitchFamily="34" charset="0"/>
                <a:cs typeface="Arial" panose="020B0604020202020204" pitchFamily="34" charset="0"/>
              </a:rPr>
              <a:t> - CONSULTA POSTERIOR DE ARCHIVOS</a:t>
            </a:r>
          </a:p>
          <a:p>
            <a:r>
              <a:rPr lang="es-CR" sz="2400" b="1" dirty="0">
                <a:latin typeface="Arial" panose="020B0604020202020204" pitchFamily="34" charset="0"/>
                <a:cs typeface="Arial" panose="020B0604020202020204" pitchFamily="34" charset="0"/>
              </a:rPr>
              <a:t>    XML</a:t>
            </a:r>
          </a:p>
        </p:txBody>
      </p:sp>
      <p:sp>
        <p:nvSpPr>
          <p:cNvPr id="17" name="CuadroTexto 16">
            <a:extLst>
              <a:ext uri="{FF2B5EF4-FFF2-40B4-BE49-F238E27FC236}">
                <a16:creationId xmlns:a16="http://schemas.microsoft.com/office/drawing/2014/main" id="{BA2A625B-E320-4EDA-B9CF-B52CA3A1D184}"/>
              </a:ext>
            </a:extLst>
          </p:cNvPr>
          <p:cNvSpPr txBox="1"/>
          <p:nvPr/>
        </p:nvSpPr>
        <p:spPr>
          <a:xfrm>
            <a:off x="3445329" y="3023904"/>
            <a:ext cx="3571812"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DEBE GARANTIZARSE</a:t>
            </a:r>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055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069686" y="342408"/>
            <a:ext cx="10356979" cy="712958"/>
          </a:xfrm>
        </p:spPr>
        <p:txBody>
          <a:bodyPr>
            <a:noAutofit/>
          </a:bodyPr>
          <a:lstStyle/>
          <a:p>
            <a:r>
              <a:rPr lang="es-CR" sz="3600" dirty="0">
                <a:latin typeface="Arial" panose="020B0604020202020204" pitchFamily="34" charset="0"/>
                <a:cs typeface="Arial" panose="020B0604020202020204" pitchFamily="34" charset="0"/>
              </a:rPr>
              <a:t>REQUISITOS DE LA FACTURA ELECTRÓNICA</a:t>
            </a:r>
            <a:endParaRPr lang="es-MX" sz="36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6" name="Rectángulo 5">
            <a:extLst>
              <a:ext uri="{FF2B5EF4-FFF2-40B4-BE49-F238E27FC236}">
                <a16:creationId xmlns:a16="http://schemas.microsoft.com/office/drawing/2014/main" id="{8A62A5C8-C20E-418C-8E39-D114B17A30CC}"/>
              </a:ext>
            </a:extLst>
          </p:cNvPr>
          <p:cNvSpPr/>
          <p:nvPr/>
        </p:nvSpPr>
        <p:spPr>
          <a:xfrm>
            <a:off x="855081" y="1213008"/>
            <a:ext cx="10786187" cy="4801314"/>
          </a:xfrm>
          <a:prstGeom prst="rect">
            <a:avLst/>
          </a:prstGeom>
        </p:spPr>
        <p:txBody>
          <a:bodyPr wrap="square">
            <a:spAutoFit/>
          </a:bodyPr>
          <a:lstStyle/>
          <a:p>
            <a:pPr marL="457200" indent="-457200" algn="just">
              <a:spcAft>
                <a:spcPts val="0"/>
              </a:spcAft>
              <a:buAutoNum type="arabicParenR"/>
            </a:pPr>
            <a:r>
              <a:rPr lang="es-MX" sz="2400" b="1" dirty="0">
                <a:latin typeface="Arial" panose="020B0604020202020204" pitchFamily="34" charset="0"/>
                <a:cs typeface="Arial" panose="020B0604020202020204" pitchFamily="34" charset="0"/>
              </a:rPr>
              <a:t>Nombre completo del propietario o razón social y la denominación del </a:t>
            </a:r>
          </a:p>
          <a:p>
            <a:pPr algn="just">
              <a:spcAft>
                <a:spcPts val="0"/>
              </a:spcAft>
            </a:pPr>
            <a:r>
              <a:rPr lang="es-MX" sz="2400" b="1" dirty="0">
                <a:latin typeface="Arial" panose="020B0604020202020204" pitchFamily="34" charset="0"/>
                <a:cs typeface="Arial" panose="020B0604020202020204" pitchFamily="34" charset="0"/>
              </a:rPr>
              <a:t>      negocio (nombre de fantasía si existe).</a:t>
            </a:r>
            <a:endParaRPr lang="es-MX" sz="2400" b="1" i="0" dirty="0">
              <a:effectLst/>
              <a:latin typeface="Arial" panose="020B0604020202020204" pitchFamily="34" charset="0"/>
              <a:cs typeface="Arial" panose="020B0604020202020204" pitchFamily="34" charset="0"/>
            </a:endParaRPr>
          </a:p>
          <a:p>
            <a:pPr algn="just">
              <a:spcAft>
                <a:spcPts val="0"/>
              </a:spcAft>
            </a:pPr>
            <a:r>
              <a:rPr lang="es-MX" sz="2400" b="1" dirty="0">
                <a:latin typeface="Arial" panose="020B0604020202020204" pitchFamily="34" charset="0"/>
                <a:cs typeface="Arial" panose="020B0604020202020204" pitchFamily="34" charset="0"/>
              </a:rPr>
              <a:t>2) Número de inscripción.</a:t>
            </a:r>
          </a:p>
          <a:p>
            <a:pPr algn="just">
              <a:spcAft>
                <a:spcPts val="0"/>
              </a:spcAft>
            </a:pPr>
            <a:r>
              <a:rPr lang="es-MX" sz="2400" b="1" dirty="0">
                <a:latin typeface="Arial" panose="020B0604020202020204" pitchFamily="34" charset="0"/>
                <a:cs typeface="Arial" panose="020B0604020202020204" pitchFamily="34" charset="0"/>
              </a:rPr>
              <a:t>3) Numeración consecutiva.</a:t>
            </a:r>
            <a:endParaRPr lang="es-MX" sz="2400" b="1" i="0" dirty="0">
              <a:effectLst/>
              <a:latin typeface="Arial" panose="020B0604020202020204" pitchFamily="34" charset="0"/>
              <a:cs typeface="Arial" panose="020B0604020202020204" pitchFamily="34" charset="0"/>
            </a:endParaRPr>
          </a:p>
          <a:p>
            <a:pPr algn="just">
              <a:spcAft>
                <a:spcPts val="0"/>
              </a:spcAft>
            </a:pPr>
            <a:r>
              <a:rPr lang="es-MX" sz="2400" b="1" dirty="0">
                <a:latin typeface="Arial" panose="020B0604020202020204" pitchFamily="34" charset="0"/>
                <a:cs typeface="Arial" panose="020B0604020202020204" pitchFamily="34" charset="0"/>
              </a:rPr>
              <a:t>4) Espacio para la fecha y hora de emisión del documento.</a:t>
            </a:r>
            <a:endParaRPr lang="es-MX" sz="2400" b="1" i="0" dirty="0">
              <a:effectLst/>
              <a:latin typeface="Arial" panose="020B0604020202020204" pitchFamily="34" charset="0"/>
              <a:cs typeface="Arial" panose="020B0604020202020204" pitchFamily="34" charset="0"/>
            </a:endParaRPr>
          </a:p>
          <a:p>
            <a:pPr algn="just">
              <a:spcAft>
                <a:spcPts val="0"/>
              </a:spcAft>
            </a:pPr>
            <a:r>
              <a:rPr lang="es-MX" sz="2400" b="1" dirty="0">
                <a:latin typeface="Arial" panose="020B0604020202020204" pitchFamily="34" charset="0"/>
                <a:cs typeface="Arial" panose="020B0604020202020204" pitchFamily="34" charset="0"/>
              </a:rPr>
              <a:t>5) Condiciones de la venta: al contado, crédito, etc.</a:t>
            </a:r>
          </a:p>
          <a:p>
            <a:r>
              <a:rPr lang="es-MX" sz="2400" b="1" dirty="0">
                <a:latin typeface="Arial" panose="020B0604020202020204" pitchFamily="34" charset="0"/>
                <a:cs typeface="Arial" panose="020B0604020202020204" pitchFamily="34" charset="0"/>
              </a:rPr>
              <a:t>6) Nombre del impresor (pie de imprenta) y los datos de identificación de la impresión.</a:t>
            </a:r>
          </a:p>
          <a:p>
            <a:r>
              <a:rPr lang="es-CR" sz="2400" b="1" dirty="0">
                <a:latin typeface="Arial" panose="020B0604020202020204" pitchFamily="34" charset="0"/>
                <a:cs typeface="Arial" panose="020B0604020202020204" pitchFamily="34" charset="0"/>
              </a:rPr>
              <a:t>7</a:t>
            </a:r>
            <a:r>
              <a:rPr lang="es-MX" sz="2400" b="1" dirty="0">
                <a:latin typeface="Arial" panose="020B0604020202020204" pitchFamily="34" charset="0"/>
                <a:cs typeface="Arial" panose="020B0604020202020204" pitchFamily="34" charset="0"/>
              </a:rPr>
              <a:t>) Versión del documento y clave numérica</a:t>
            </a:r>
          </a:p>
          <a:p>
            <a:r>
              <a:rPr lang="es-MX" sz="2400" b="1" dirty="0">
                <a:latin typeface="Arial" panose="020B0604020202020204" pitchFamily="34" charset="0"/>
                <a:cs typeface="Arial" panose="020B0604020202020204" pitchFamily="34" charset="0"/>
              </a:rPr>
              <a:t>8) Medio de pago (cheque, efectivo, Transferencia, etc.)</a:t>
            </a:r>
          </a:p>
          <a:p>
            <a:r>
              <a:rPr lang="es-MX" sz="2400" b="1" dirty="0">
                <a:latin typeface="Arial" panose="020B0604020202020204" pitchFamily="34" charset="0"/>
                <a:cs typeface="Arial" panose="020B0604020202020204" pitchFamily="34" charset="0"/>
              </a:rPr>
              <a:t>9) Nombre completo del comprador o razón social.</a:t>
            </a:r>
          </a:p>
          <a:p>
            <a:pPr algn="just">
              <a:spcAft>
                <a:spcPts val="0"/>
              </a:spcAft>
            </a:pPr>
            <a:endParaRPr lang="es-MX" b="0" i="0" dirty="0">
              <a:solidFill>
                <a:srgbClr val="6F6F6E"/>
              </a:solidFill>
              <a:effectLst/>
              <a:latin typeface="Arial" panose="020B0604020202020204" pitchFamily="34" charset="0"/>
            </a:endParaRPr>
          </a:p>
        </p:txBody>
      </p:sp>
    </p:spTree>
    <p:extLst>
      <p:ext uri="{BB962C8B-B14F-4D97-AF65-F5344CB8AC3E}">
        <p14:creationId xmlns:p14="http://schemas.microsoft.com/office/powerpoint/2010/main" val="78174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069686" y="342408"/>
            <a:ext cx="10356979" cy="712958"/>
          </a:xfrm>
        </p:spPr>
        <p:txBody>
          <a:bodyPr>
            <a:noAutofit/>
          </a:bodyPr>
          <a:lstStyle/>
          <a:p>
            <a:r>
              <a:rPr lang="es-CR" sz="3600" dirty="0">
                <a:latin typeface="Arial" panose="020B0604020202020204" pitchFamily="34" charset="0"/>
                <a:cs typeface="Arial" panose="020B0604020202020204" pitchFamily="34" charset="0"/>
              </a:rPr>
              <a:t>REQUISITOS DE LA FACTURA ELECTRÓNICA</a:t>
            </a:r>
            <a:endParaRPr lang="es-MX" sz="36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6" name="Rectángulo 5">
            <a:extLst>
              <a:ext uri="{FF2B5EF4-FFF2-40B4-BE49-F238E27FC236}">
                <a16:creationId xmlns:a16="http://schemas.microsoft.com/office/drawing/2014/main" id="{8A62A5C8-C20E-418C-8E39-D114B17A30CC}"/>
              </a:ext>
            </a:extLst>
          </p:cNvPr>
          <p:cNvSpPr/>
          <p:nvPr/>
        </p:nvSpPr>
        <p:spPr>
          <a:xfrm>
            <a:off x="895739" y="1997839"/>
            <a:ext cx="10786187" cy="4739759"/>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10) Número de cédula natural o jurídica, siempre que el comprador sea contribuyente del impuesto.</a:t>
            </a:r>
          </a:p>
          <a:p>
            <a:endParaRPr lang="es-MX" sz="24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11) Detalle de la mercancía transferida o naturaleza del servicio prestado, precio unitario y monto de la operación expresada en moneda nacional o moneda extranjera; en caso de expresarse en moneda extranjera debe indicarse la moneda en que se realizó la operación.</a:t>
            </a:r>
          </a:p>
          <a:p>
            <a:endParaRPr lang="es-MX" sz="24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12) Descuentos concedidos, con indicación de su naturaleza y montos.</a:t>
            </a:r>
          </a:p>
          <a:p>
            <a:endParaRPr lang="es-MX" sz="24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13) Subtotal.</a:t>
            </a:r>
          </a:p>
          <a:p>
            <a:r>
              <a:rPr lang="es-MX" sz="2000" b="1" dirty="0">
                <a:latin typeface="Arial" panose="020B0604020202020204" pitchFamily="34" charset="0"/>
                <a:cs typeface="Arial" panose="020B0604020202020204" pitchFamily="34" charset="0"/>
              </a:rPr>
              <a:t> </a:t>
            </a:r>
          </a:p>
          <a:p>
            <a:pPr algn="just">
              <a:spcAft>
                <a:spcPts val="0"/>
              </a:spcAft>
            </a:pPr>
            <a:endParaRPr lang="es-MX" b="0" i="0" dirty="0">
              <a:solidFill>
                <a:srgbClr val="6F6F6E"/>
              </a:solidFill>
              <a:effectLst/>
              <a:latin typeface="Arial" panose="020B0604020202020204" pitchFamily="34" charset="0"/>
            </a:endParaRPr>
          </a:p>
        </p:txBody>
      </p:sp>
    </p:spTree>
    <p:extLst>
      <p:ext uri="{BB962C8B-B14F-4D97-AF65-F5344CB8AC3E}">
        <p14:creationId xmlns:p14="http://schemas.microsoft.com/office/powerpoint/2010/main" val="3167185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069686" y="342408"/>
            <a:ext cx="10356979" cy="712958"/>
          </a:xfrm>
        </p:spPr>
        <p:txBody>
          <a:bodyPr>
            <a:noAutofit/>
          </a:bodyPr>
          <a:lstStyle/>
          <a:p>
            <a:r>
              <a:rPr lang="es-CR" sz="3600" dirty="0">
                <a:latin typeface="Arial" panose="020B0604020202020204" pitchFamily="34" charset="0"/>
                <a:cs typeface="Arial" panose="020B0604020202020204" pitchFamily="34" charset="0"/>
              </a:rPr>
              <a:t>REQUISITOS DE LA FACTURA ELECTRÓNICA</a:t>
            </a:r>
            <a:endParaRPr lang="es-MX" sz="36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6" name="Rectángulo 5">
            <a:extLst>
              <a:ext uri="{FF2B5EF4-FFF2-40B4-BE49-F238E27FC236}">
                <a16:creationId xmlns:a16="http://schemas.microsoft.com/office/drawing/2014/main" id="{8A62A5C8-C20E-418C-8E39-D114B17A30CC}"/>
              </a:ext>
            </a:extLst>
          </p:cNvPr>
          <p:cNvSpPr/>
          <p:nvPr/>
        </p:nvSpPr>
        <p:spPr>
          <a:xfrm>
            <a:off x="765335" y="1873842"/>
            <a:ext cx="10786187" cy="4062651"/>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14) Monto del impuesto selectivo de consumo, cuando el vendedor sea también contribuyente del indicado impuesto y el monto de cualquier otro tributo que recaiga sobre mercancías o servicios gravados.</a:t>
            </a:r>
          </a:p>
          <a:p>
            <a:endParaRPr lang="es-MX" sz="24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15) El valor de los servicios prestados, separando los gravados y los exentos, con motivo de la venta de mercancías o servicios gravados.</a:t>
            </a:r>
          </a:p>
          <a:p>
            <a:r>
              <a:rPr lang="es-MX" sz="2400" b="1" dirty="0">
                <a:latin typeface="Arial" panose="020B0604020202020204" pitchFamily="34" charset="0"/>
                <a:cs typeface="Arial" panose="020B0604020202020204" pitchFamily="34" charset="0"/>
              </a:rPr>
              <a:t> </a:t>
            </a:r>
          </a:p>
          <a:p>
            <a:r>
              <a:rPr lang="es-MX" sz="2400" b="1" dirty="0">
                <a:latin typeface="Arial" panose="020B0604020202020204" pitchFamily="34" charset="0"/>
                <a:cs typeface="Arial" panose="020B0604020202020204" pitchFamily="34" charset="0"/>
              </a:rPr>
              <a:t>16) El valor de las mercancías que se incorporen en la prestación de servicios gravados, separando las gravadas y las exentas.</a:t>
            </a:r>
          </a:p>
          <a:p>
            <a:endParaRPr lang="es-MX" sz="2400" b="1" dirty="0">
              <a:latin typeface="Arial" panose="020B0604020202020204" pitchFamily="34" charset="0"/>
              <a:cs typeface="Arial" panose="020B0604020202020204" pitchFamily="34" charset="0"/>
            </a:endParaRPr>
          </a:p>
          <a:p>
            <a:pPr algn="just">
              <a:spcAft>
                <a:spcPts val="0"/>
              </a:spcAft>
            </a:pPr>
            <a:endParaRPr lang="es-MX" b="0" i="0" dirty="0">
              <a:solidFill>
                <a:srgbClr val="6F6F6E"/>
              </a:solidFill>
              <a:effectLst/>
              <a:latin typeface="Arial" panose="020B0604020202020204" pitchFamily="34" charset="0"/>
            </a:endParaRPr>
          </a:p>
        </p:txBody>
      </p:sp>
    </p:spTree>
    <p:extLst>
      <p:ext uri="{BB962C8B-B14F-4D97-AF65-F5344CB8AC3E}">
        <p14:creationId xmlns:p14="http://schemas.microsoft.com/office/powerpoint/2010/main" val="2553923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069686" y="342408"/>
            <a:ext cx="10356979" cy="712958"/>
          </a:xfrm>
        </p:spPr>
        <p:txBody>
          <a:bodyPr>
            <a:noAutofit/>
          </a:bodyPr>
          <a:lstStyle/>
          <a:p>
            <a:r>
              <a:rPr lang="es-CR" sz="3600" dirty="0">
                <a:latin typeface="Arial" panose="020B0604020202020204" pitchFamily="34" charset="0"/>
                <a:cs typeface="Arial" panose="020B0604020202020204" pitchFamily="34" charset="0"/>
              </a:rPr>
              <a:t>REQUISITOS DE LA FACTURA ELECTRÓNICA</a:t>
            </a:r>
            <a:endParaRPr lang="es-MX" sz="36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6" name="Rectángulo 5">
            <a:extLst>
              <a:ext uri="{FF2B5EF4-FFF2-40B4-BE49-F238E27FC236}">
                <a16:creationId xmlns:a16="http://schemas.microsoft.com/office/drawing/2014/main" id="{8A62A5C8-C20E-418C-8E39-D114B17A30CC}"/>
              </a:ext>
            </a:extLst>
          </p:cNvPr>
          <p:cNvSpPr/>
          <p:nvPr/>
        </p:nvSpPr>
        <p:spPr>
          <a:xfrm>
            <a:off x="855081" y="1693795"/>
            <a:ext cx="10786187" cy="2954655"/>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17) Precio neto de venta (sin impuesto).</a:t>
            </a:r>
          </a:p>
          <a:p>
            <a:r>
              <a:rPr lang="es-MX" sz="2400" b="1" dirty="0">
                <a:latin typeface="Arial" panose="020B0604020202020204" pitchFamily="34" charset="0"/>
                <a:cs typeface="Arial" panose="020B0604020202020204" pitchFamily="34" charset="0"/>
              </a:rPr>
              <a:t> </a:t>
            </a:r>
          </a:p>
          <a:p>
            <a:r>
              <a:rPr lang="es-MX" sz="2400" b="1" dirty="0">
                <a:latin typeface="Arial" panose="020B0604020202020204" pitchFamily="34" charset="0"/>
                <a:cs typeface="Arial" panose="020B0604020202020204" pitchFamily="34" charset="0"/>
              </a:rPr>
              <a:t>18) Monto del impuesto equivalente a la tarifa aplicada sobre el precio neto de venta, con la indicación "Impuesto de Ventas" o las siglas "IVA".</a:t>
            </a:r>
          </a:p>
          <a:p>
            <a:r>
              <a:rPr lang="es-MX" sz="2400" b="1" dirty="0">
                <a:latin typeface="Arial" panose="020B0604020202020204" pitchFamily="34" charset="0"/>
                <a:cs typeface="Arial" panose="020B0604020202020204" pitchFamily="34" charset="0"/>
              </a:rPr>
              <a:t> </a:t>
            </a:r>
          </a:p>
          <a:p>
            <a:r>
              <a:rPr lang="es-MX" sz="2400" b="1" dirty="0">
                <a:latin typeface="Arial" panose="020B0604020202020204" pitchFamily="34" charset="0"/>
                <a:cs typeface="Arial" panose="020B0604020202020204" pitchFamily="34" charset="0"/>
              </a:rPr>
              <a:t>19) Valor total de la factura (16+17).</a:t>
            </a:r>
          </a:p>
          <a:p>
            <a:endParaRPr lang="es-MX" sz="2400" b="1" dirty="0">
              <a:latin typeface="Arial" panose="020B0604020202020204" pitchFamily="34" charset="0"/>
              <a:cs typeface="Arial" panose="020B0604020202020204" pitchFamily="34" charset="0"/>
            </a:endParaRPr>
          </a:p>
          <a:p>
            <a:pPr algn="just">
              <a:spcAft>
                <a:spcPts val="0"/>
              </a:spcAft>
            </a:pPr>
            <a:endParaRPr lang="es-MX" b="0" i="0" dirty="0">
              <a:solidFill>
                <a:srgbClr val="6F6F6E"/>
              </a:solidFill>
              <a:effectLst/>
              <a:latin typeface="Arial" panose="020B0604020202020204" pitchFamily="34" charset="0"/>
            </a:endParaRPr>
          </a:p>
        </p:txBody>
      </p:sp>
    </p:spTree>
    <p:extLst>
      <p:ext uri="{BB962C8B-B14F-4D97-AF65-F5344CB8AC3E}">
        <p14:creationId xmlns:p14="http://schemas.microsoft.com/office/powerpoint/2010/main" val="672698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069686" y="342408"/>
            <a:ext cx="10356979" cy="712958"/>
          </a:xfrm>
        </p:spPr>
        <p:txBody>
          <a:bodyPr>
            <a:noAutofit/>
          </a:bodyPr>
          <a:lstStyle/>
          <a:p>
            <a:r>
              <a:rPr lang="es-CR" sz="3600" dirty="0">
                <a:latin typeface="Arial" panose="020B0604020202020204" pitchFamily="34" charset="0"/>
                <a:cs typeface="Arial" panose="020B0604020202020204" pitchFamily="34" charset="0"/>
              </a:rPr>
              <a:t>REQUISITOS DE LA FACTURA ELECTRÓNICA</a:t>
            </a:r>
            <a:endParaRPr lang="es-MX" sz="36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6" name="Rectángulo 5">
            <a:extLst>
              <a:ext uri="{FF2B5EF4-FFF2-40B4-BE49-F238E27FC236}">
                <a16:creationId xmlns:a16="http://schemas.microsoft.com/office/drawing/2014/main" id="{8A62A5C8-C20E-418C-8E39-D114B17A30CC}"/>
              </a:ext>
            </a:extLst>
          </p:cNvPr>
          <p:cNvSpPr/>
          <p:nvPr/>
        </p:nvSpPr>
        <p:spPr>
          <a:xfrm>
            <a:off x="3011145" y="1372062"/>
            <a:ext cx="5844989" cy="738664"/>
          </a:xfrm>
          <a:prstGeom prst="rect">
            <a:avLst/>
          </a:prstGeom>
        </p:spPr>
        <p:txBody>
          <a:bodyPr wrap="square">
            <a:spAutoFit/>
          </a:bodyPr>
          <a:lstStyle/>
          <a:p>
            <a:r>
              <a:rPr lang="es-CR" sz="2400" b="1" dirty="0">
                <a:latin typeface="Arial" panose="020B0604020202020204" pitchFamily="34" charset="0"/>
                <a:cs typeface="Arial" panose="020B0604020202020204" pitchFamily="34" charset="0"/>
              </a:rPr>
              <a:t>CÓDIGO DE RESPUESTA RÁPIDA (QR)</a:t>
            </a:r>
            <a:endParaRPr lang="es-MX" sz="2400" b="1" dirty="0">
              <a:latin typeface="Arial" panose="020B0604020202020204" pitchFamily="34" charset="0"/>
              <a:cs typeface="Arial" panose="020B0604020202020204" pitchFamily="34" charset="0"/>
            </a:endParaRPr>
          </a:p>
          <a:p>
            <a:pPr algn="just">
              <a:spcAft>
                <a:spcPts val="0"/>
              </a:spcAft>
            </a:pPr>
            <a:endParaRPr lang="es-MX" b="0" i="0" dirty="0">
              <a:solidFill>
                <a:srgbClr val="6F6F6E"/>
              </a:solidFill>
              <a:effectLst/>
              <a:latin typeface="Arial" panose="020B0604020202020204" pitchFamily="34" charset="0"/>
            </a:endParaRPr>
          </a:p>
        </p:txBody>
      </p:sp>
      <p:pic>
        <p:nvPicPr>
          <p:cNvPr id="3" name="Imagen 2">
            <a:extLst>
              <a:ext uri="{FF2B5EF4-FFF2-40B4-BE49-F238E27FC236}">
                <a16:creationId xmlns:a16="http://schemas.microsoft.com/office/drawing/2014/main" id="{942B479F-B35A-436A-9B4F-FEE279B40C99}"/>
              </a:ext>
            </a:extLst>
          </p:cNvPr>
          <p:cNvPicPr>
            <a:picLocks noChangeAspect="1"/>
          </p:cNvPicPr>
          <p:nvPr/>
        </p:nvPicPr>
        <p:blipFill>
          <a:blip r:embed="rId5"/>
          <a:stretch>
            <a:fillRect/>
          </a:stretch>
        </p:blipFill>
        <p:spPr>
          <a:xfrm>
            <a:off x="4013200" y="2427422"/>
            <a:ext cx="3369733" cy="3347417"/>
          </a:xfrm>
          <a:prstGeom prst="rect">
            <a:avLst/>
          </a:prstGeom>
        </p:spPr>
      </p:pic>
    </p:spTree>
    <p:extLst>
      <p:ext uri="{BB962C8B-B14F-4D97-AF65-F5344CB8AC3E}">
        <p14:creationId xmlns:p14="http://schemas.microsoft.com/office/powerpoint/2010/main" val="3789414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br>
              <a:rPr lang="es-CR" sz="2800" dirty="0">
                <a:latin typeface="Arial" panose="020B0604020202020204" pitchFamily="34" charset="0"/>
                <a:cs typeface="Arial" panose="020B0604020202020204" pitchFamily="34" charset="0"/>
              </a:rPr>
            </a:br>
            <a:r>
              <a:rPr lang="es-CR" sz="2000" dirty="0">
                <a:latin typeface="Arial" panose="020B0604020202020204" pitchFamily="34" charset="0"/>
                <a:cs typeface="Arial" panose="020B0604020202020204" pitchFamily="34" charset="0"/>
              </a:rPr>
              <a:t>DEFINICIONES IMPORTANTES</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7" name="Rectángulo 6">
            <a:extLst>
              <a:ext uri="{FF2B5EF4-FFF2-40B4-BE49-F238E27FC236}">
                <a16:creationId xmlns:a16="http://schemas.microsoft.com/office/drawing/2014/main" id="{B4ED989E-A3D4-4266-A3FA-391DD4422B3A}"/>
              </a:ext>
            </a:extLst>
          </p:cNvPr>
          <p:cNvSpPr/>
          <p:nvPr/>
        </p:nvSpPr>
        <p:spPr>
          <a:xfrm>
            <a:off x="883296" y="1257315"/>
            <a:ext cx="10201470" cy="1938992"/>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Archivo XML: </a:t>
            </a:r>
            <a:r>
              <a:rPr lang="es-MX" sz="2400" dirty="0">
                <a:latin typeface="Arial" panose="020B0604020202020204" pitchFamily="34" charset="0"/>
                <a:cs typeface="Arial" panose="020B0604020202020204" pitchFamily="34" charset="0"/>
              </a:rPr>
              <a:t>Proviene de extensible </a:t>
            </a:r>
            <a:r>
              <a:rPr lang="es-MX" sz="2400" dirty="0" err="1">
                <a:latin typeface="Arial" panose="020B0604020202020204" pitchFamily="34" charset="0"/>
                <a:cs typeface="Arial" panose="020B0604020202020204" pitchFamily="34" charset="0"/>
              </a:rPr>
              <a:t>Markup</a:t>
            </a:r>
            <a:r>
              <a:rPr lang="es-MX" sz="2400" dirty="0">
                <a:latin typeface="Arial" panose="020B0604020202020204" pitchFamily="34" charset="0"/>
                <a:cs typeface="Arial" panose="020B0604020202020204" pitchFamily="34" charset="0"/>
              </a:rPr>
              <a:t> </a:t>
            </a:r>
            <a:r>
              <a:rPr lang="es-MX" sz="2400" dirty="0" err="1">
                <a:latin typeface="Arial" panose="020B0604020202020204" pitchFamily="34" charset="0"/>
                <a:cs typeface="Arial" panose="020B0604020202020204" pitchFamily="34" charset="0"/>
              </a:rPr>
              <a:t>Language</a:t>
            </a:r>
            <a:r>
              <a:rPr lang="es-MX" sz="2400" dirty="0">
                <a:latin typeface="Arial" panose="020B0604020202020204" pitchFamily="34" charset="0"/>
                <a:cs typeface="Arial" panose="020B0604020202020204" pitchFamily="34" charset="0"/>
              </a:rPr>
              <a:t>, es un formato universal para documentos y datos estructurados en Internet, este metalenguaje proporciona una forma de aplicar etiquetas para describir las partes que componen un documento, permitiendo además el intercambio de información estructurada entre diferentes plataformas.</a:t>
            </a:r>
          </a:p>
        </p:txBody>
      </p:sp>
      <p:sp>
        <p:nvSpPr>
          <p:cNvPr id="9" name="Rectángulo 8">
            <a:extLst>
              <a:ext uri="{FF2B5EF4-FFF2-40B4-BE49-F238E27FC236}">
                <a16:creationId xmlns:a16="http://schemas.microsoft.com/office/drawing/2014/main" id="{91C90E21-D74C-4C96-AAFB-109DE07635B2}"/>
              </a:ext>
            </a:extLst>
          </p:cNvPr>
          <p:cNvSpPr/>
          <p:nvPr/>
        </p:nvSpPr>
        <p:spPr>
          <a:xfrm>
            <a:off x="845974" y="3276700"/>
            <a:ext cx="9933992" cy="1200329"/>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Código de Respuesta Rápida (QR): </a:t>
            </a:r>
            <a:r>
              <a:rPr lang="es-MX" sz="2400" dirty="0">
                <a:latin typeface="Arial" panose="020B0604020202020204" pitchFamily="34" charset="0"/>
                <a:cs typeface="Arial" panose="020B0604020202020204" pitchFamily="34" charset="0"/>
              </a:rPr>
              <a:t>Código que  genera el sistema de los obligados tributarios, el cual </a:t>
            </a:r>
            <a:r>
              <a:rPr lang="es-MX" sz="2400" dirty="0" err="1">
                <a:latin typeface="Arial" panose="020B0604020202020204" pitchFamily="34" charset="0"/>
                <a:cs typeface="Arial" panose="020B0604020202020204" pitchFamily="34" charset="0"/>
              </a:rPr>
              <a:t>pemitirá</a:t>
            </a:r>
            <a:r>
              <a:rPr lang="es-MX" sz="2400" dirty="0">
                <a:latin typeface="Arial" panose="020B0604020202020204" pitchFamily="34" charset="0"/>
                <a:cs typeface="Arial" panose="020B0604020202020204" pitchFamily="34" charset="0"/>
              </a:rPr>
              <a:t> realizar la consulta de los comprobantes electrónicos.</a:t>
            </a:r>
          </a:p>
        </p:txBody>
      </p:sp>
      <p:sp>
        <p:nvSpPr>
          <p:cNvPr id="12" name="Rectángulo 11">
            <a:extLst>
              <a:ext uri="{FF2B5EF4-FFF2-40B4-BE49-F238E27FC236}">
                <a16:creationId xmlns:a16="http://schemas.microsoft.com/office/drawing/2014/main" id="{C5801CBB-2756-4D8A-ABA8-8CFD77B2AC7E}"/>
              </a:ext>
            </a:extLst>
          </p:cNvPr>
          <p:cNvSpPr/>
          <p:nvPr/>
        </p:nvSpPr>
        <p:spPr>
          <a:xfrm>
            <a:off x="827312" y="4579549"/>
            <a:ext cx="10201469" cy="1569660"/>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Comprobante electrónico: </a:t>
            </a:r>
            <a:r>
              <a:rPr lang="es-MX" sz="2400" dirty="0">
                <a:latin typeface="Arial" panose="020B0604020202020204" pitchFamily="34" charset="0"/>
                <a:cs typeface="Arial" panose="020B0604020202020204" pitchFamily="34" charset="0"/>
              </a:rPr>
              <a:t>Archivo electrónico en formato XML que cumple con los requisitos legales y reglamentarios establecidos en la presente resolución, garantizando la autenticidad de su origen y la integridad de su contenido.</a:t>
            </a:r>
          </a:p>
        </p:txBody>
      </p:sp>
    </p:spTree>
    <p:extLst>
      <p:ext uri="{BB962C8B-B14F-4D97-AF65-F5344CB8AC3E}">
        <p14:creationId xmlns:p14="http://schemas.microsoft.com/office/powerpoint/2010/main" val="3018144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br>
              <a:rPr lang="es-CR" sz="2800" dirty="0">
                <a:latin typeface="Arial" panose="020B0604020202020204" pitchFamily="34" charset="0"/>
                <a:cs typeface="Arial" panose="020B0604020202020204" pitchFamily="34" charset="0"/>
              </a:rPr>
            </a:br>
            <a:r>
              <a:rPr lang="es-CR" sz="2000" dirty="0">
                <a:latin typeface="Arial" panose="020B0604020202020204" pitchFamily="34" charset="0"/>
                <a:cs typeface="Arial" panose="020B0604020202020204" pitchFamily="34" charset="0"/>
              </a:rPr>
              <a:t>DEFINICIONES IMPORTANTES</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3" name="Rectángulo 2">
            <a:extLst>
              <a:ext uri="{FF2B5EF4-FFF2-40B4-BE49-F238E27FC236}">
                <a16:creationId xmlns:a16="http://schemas.microsoft.com/office/drawing/2014/main" id="{3E3D215C-372A-4A8C-9B4A-3748CACFB7C3}"/>
              </a:ext>
            </a:extLst>
          </p:cNvPr>
          <p:cNvSpPr/>
          <p:nvPr/>
        </p:nvSpPr>
        <p:spPr>
          <a:xfrm>
            <a:off x="1256252" y="1030882"/>
            <a:ext cx="10429103" cy="1631216"/>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Comprobante provisional por contingencia: </a:t>
            </a:r>
            <a:r>
              <a:rPr lang="es-MX" sz="2000" dirty="0">
                <a:latin typeface="Arial" panose="020B0604020202020204" pitchFamily="34" charset="0"/>
                <a:cs typeface="Arial" panose="020B0604020202020204" pitchFamily="34" charset="0"/>
              </a:rPr>
              <a:t>comprobantes pre-impresos emitidos por una imprenta debidamente autorizada por la Dirección General de Tributación o por sistemas computarizados que cumplan con la normativa que regula este tipo de comprobantes, los cuales cumplen con las características que se detallan en el artículo 15 de la presente resolución </a:t>
            </a:r>
          </a:p>
        </p:txBody>
      </p:sp>
      <p:sp>
        <p:nvSpPr>
          <p:cNvPr id="4" name="Rectángulo 3">
            <a:extLst>
              <a:ext uri="{FF2B5EF4-FFF2-40B4-BE49-F238E27FC236}">
                <a16:creationId xmlns:a16="http://schemas.microsoft.com/office/drawing/2014/main" id="{DFB224CD-DB0D-45C8-A1BE-51CB8E2608B7}"/>
              </a:ext>
            </a:extLst>
          </p:cNvPr>
          <p:cNvSpPr/>
          <p:nvPr/>
        </p:nvSpPr>
        <p:spPr>
          <a:xfrm>
            <a:off x="1256253" y="3055895"/>
            <a:ext cx="10429103" cy="1631216"/>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Comprobante provisional por contingencia: </a:t>
            </a:r>
            <a:r>
              <a:rPr lang="es-MX" sz="2000" dirty="0">
                <a:latin typeface="Arial" panose="020B0604020202020204" pitchFamily="34" charset="0"/>
                <a:cs typeface="Arial" panose="020B0604020202020204" pitchFamily="34" charset="0"/>
              </a:rPr>
              <a:t>comprobantes pre-impresos emitidos por una imprenta debidamente autorizada por la Dirección General de Tributación o por sistemas computarizados que cumplan con la normativa que regula este tipo de comprobantes, los cuales cumplen con las características que se detallan en el artículo 15 de la presente resolución </a:t>
            </a:r>
          </a:p>
        </p:txBody>
      </p:sp>
      <p:sp>
        <p:nvSpPr>
          <p:cNvPr id="6" name="Rectángulo 5">
            <a:extLst>
              <a:ext uri="{FF2B5EF4-FFF2-40B4-BE49-F238E27FC236}">
                <a16:creationId xmlns:a16="http://schemas.microsoft.com/office/drawing/2014/main" id="{A9F64FC7-70ED-4343-9729-D233562B19B0}"/>
              </a:ext>
            </a:extLst>
          </p:cNvPr>
          <p:cNvSpPr/>
          <p:nvPr/>
        </p:nvSpPr>
        <p:spPr>
          <a:xfrm>
            <a:off x="1256252" y="4962574"/>
            <a:ext cx="10429103" cy="1015663"/>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Emisor-Receptor Electrónico: </a:t>
            </a:r>
            <a:r>
              <a:rPr lang="es-MX" sz="2000" dirty="0">
                <a:latin typeface="Arial" panose="020B0604020202020204" pitchFamily="34" charset="0"/>
                <a:cs typeface="Arial" panose="020B0604020202020204" pitchFamily="34" charset="0"/>
              </a:rPr>
              <a:t>Persona física o jurídica autorizada por la Administración Tributaria para emitir y recibir comprobantes electrónicos por medio de un sistema informático.</a:t>
            </a:r>
          </a:p>
        </p:txBody>
      </p:sp>
    </p:spTree>
    <p:extLst>
      <p:ext uri="{BB962C8B-B14F-4D97-AF65-F5344CB8AC3E}">
        <p14:creationId xmlns:p14="http://schemas.microsoft.com/office/powerpoint/2010/main" val="315996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3999" y="147624"/>
            <a:ext cx="9144000" cy="1040266"/>
          </a:xfrm>
        </p:spPr>
        <p:txBody>
          <a:bodyPr/>
          <a:lstStyle/>
          <a:p>
            <a:r>
              <a:rPr lang="es-CR" dirty="0"/>
              <a:t>LA FACTURA ELECTRÓNICA</a:t>
            </a:r>
            <a:endParaRPr lang="es-MX" dirty="0"/>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pic>
        <p:nvPicPr>
          <p:cNvPr id="7" name="Imagen 6">
            <a:extLst>
              <a:ext uri="{FF2B5EF4-FFF2-40B4-BE49-F238E27FC236}">
                <a16:creationId xmlns:a16="http://schemas.microsoft.com/office/drawing/2014/main" id="{9A736B9A-7D5A-4EEF-9ACB-BBABB272D534}"/>
              </a:ext>
            </a:extLst>
          </p:cNvPr>
          <p:cNvPicPr>
            <a:picLocks noChangeAspect="1"/>
          </p:cNvPicPr>
          <p:nvPr/>
        </p:nvPicPr>
        <p:blipFill>
          <a:blip r:embed="rId5"/>
          <a:stretch>
            <a:fillRect/>
          </a:stretch>
        </p:blipFill>
        <p:spPr>
          <a:xfrm>
            <a:off x="1234750" y="1461573"/>
            <a:ext cx="9722498" cy="4432917"/>
          </a:xfrm>
          <a:prstGeom prst="rect">
            <a:avLst/>
          </a:prstGeom>
        </p:spPr>
      </p:pic>
    </p:spTree>
    <p:extLst>
      <p:ext uri="{BB962C8B-B14F-4D97-AF65-F5344CB8AC3E}">
        <p14:creationId xmlns:p14="http://schemas.microsoft.com/office/powerpoint/2010/main" val="971917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br>
              <a:rPr lang="es-CR" sz="2800" dirty="0">
                <a:latin typeface="Arial" panose="020B0604020202020204" pitchFamily="34" charset="0"/>
                <a:cs typeface="Arial" panose="020B0604020202020204" pitchFamily="34" charset="0"/>
              </a:rPr>
            </a:br>
            <a:r>
              <a:rPr lang="es-CR" sz="2000" dirty="0">
                <a:latin typeface="Arial" panose="020B0604020202020204" pitchFamily="34" charset="0"/>
                <a:cs typeface="Arial" panose="020B0604020202020204" pitchFamily="34" charset="0"/>
              </a:rPr>
              <a:t>DEFINICIONES IMPORTANTES</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3" name="Rectángulo 2">
            <a:extLst>
              <a:ext uri="{FF2B5EF4-FFF2-40B4-BE49-F238E27FC236}">
                <a16:creationId xmlns:a16="http://schemas.microsoft.com/office/drawing/2014/main" id="{4F667E4B-EA17-49EE-A8B0-E2575C7AA9D1}"/>
              </a:ext>
            </a:extLst>
          </p:cNvPr>
          <p:cNvSpPr/>
          <p:nvPr/>
        </p:nvSpPr>
        <p:spPr>
          <a:xfrm>
            <a:off x="1608665" y="1511315"/>
            <a:ext cx="9211734" cy="1323439"/>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Factura electrónica: </a:t>
            </a:r>
            <a:r>
              <a:rPr lang="es-MX" sz="2000" dirty="0">
                <a:latin typeface="Arial" panose="020B0604020202020204" pitchFamily="34" charset="0"/>
                <a:cs typeface="Arial" panose="020B0604020202020204" pitchFamily="34" charset="0"/>
              </a:rPr>
              <a:t>Comprobante electrónico que respalda la venta de bienes y la prestación de servicios, el cual debe de ser generado, expresado y transmitido en formato electrónico en el mismo acto de la compra-venta o prestación del servicio.</a:t>
            </a:r>
          </a:p>
        </p:txBody>
      </p:sp>
      <p:sp>
        <p:nvSpPr>
          <p:cNvPr id="4" name="Rectángulo 3">
            <a:extLst>
              <a:ext uri="{FF2B5EF4-FFF2-40B4-BE49-F238E27FC236}">
                <a16:creationId xmlns:a16="http://schemas.microsoft.com/office/drawing/2014/main" id="{1EB9C704-049C-4AB0-8337-010A4759711F}"/>
              </a:ext>
            </a:extLst>
          </p:cNvPr>
          <p:cNvSpPr/>
          <p:nvPr/>
        </p:nvSpPr>
        <p:spPr>
          <a:xfrm>
            <a:off x="1608665" y="2944336"/>
            <a:ext cx="9211734" cy="1015663"/>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Firma digital: </a:t>
            </a:r>
            <a:r>
              <a:rPr lang="es-MX" sz="2000" dirty="0">
                <a:latin typeface="Arial" panose="020B0604020202020204" pitchFamily="34" charset="0"/>
                <a:cs typeface="Arial" panose="020B0604020202020204" pitchFamily="34" charset="0"/>
              </a:rPr>
              <a:t>Conjunto de datos asociados a un documento electrónico, que permite identificar al firmante (autoría), verificar la integridad del mensaje y vincular jurídicamente al actor con el documento</a:t>
            </a:r>
          </a:p>
        </p:txBody>
      </p:sp>
      <p:sp>
        <p:nvSpPr>
          <p:cNvPr id="6" name="Rectángulo 5">
            <a:extLst>
              <a:ext uri="{FF2B5EF4-FFF2-40B4-BE49-F238E27FC236}">
                <a16:creationId xmlns:a16="http://schemas.microsoft.com/office/drawing/2014/main" id="{711C86A4-C6E3-439D-823E-5F87812B0A52}"/>
              </a:ext>
            </a:extLst>
          </p:cNvPr>
          <p:cNvSpPr/>
          <p:nvPr/>
        </p:nvSpPr>
        <p:spPr>
          <a:xfrm>
            <a:off x="1608664" y="4069581"/>
            <a:ext cx="9337523" cy="1015663"/>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Llave criptográfica del Ministerio de Hacienda: </a:t>
            </a:r>
            <a:r>
              <a:rPr lang="es-MX" sz="2000" dirty="0">
                <a:latin typeface="Arial" panose="020B0604020202020204" pitchFamily="34" charset="0"/>
                <a:cs typeface="Arial" panose="020B0604020202020204" pitchFamily="34" charset="0"/>
              </a:rPr>
              <a:t>Método de seguridad autenticidad que garantizan la </a:t>
            </a:r>
            <a:r>
              <a:rPr lang="es-MX" sz="2000" dirty="0" err="1">
                <a:latin typeface="Arial" panose="020B0604020202020204" pitchFamily="34" charset="0"/>
                <a:cs typeface="Arial" panose="020B0604020202020204" pitchFamily="34" charset="0"/>
              </a:rPr>
              <a:t>losintegridad</a:t>
            </a:r>
            <a:r>
              <a:rPr lang="es-MX" sz="2000" dirty="0">
                <a:latin typeface="Arial" panose="020B0604020202020204" pitchFamily="34" charset="0"/>
                <a:cs typeface="Arial" panose="020B0604020202020204" pitchFamily="34" charset="0"/>
              </a:rPr>
              <a:t>, y autoría de comprobantes electrónicos</a:t>
            </a:r>
          </a:p>
        </p:txBody>
      </p:sp>
    </p:spTree>
    <p:extLst>
      <p:ext uri="{BB962C8B-B14F-4D97-AF65-F5344CB8AC3E}">
        <p14:creationId xmlns:p14="http://schemas.microsoft.com/office/powerpoint/2010/main" val="863281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br>
              <a:rPr lang="es-CR" sz="2800" dirty="0">
                <a:latin typeface="Arial" panose="020B0604020202020204" pitchFamily="34" charset="0"/>
                <a:cs typeface="Arial" panose="020B0604020202020204" pitchFamily="34" charset="0"/>
              </a:rPr>
            </a:br>
            <a:r>
              <a:rPr lang="es-CR" sz="2000" dirty="0">
                <a:latin typeface="Arial" panose="020B0604020202020204" pitchFamily="34" charset="0"/>
                <a:cs typeface="Arial" panose="020B0604020202020204" pitchFamily="34" charset="0"/>
              </a:rPr>
              <a:t>DEFINICIONES IMPORTANTES</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23850" y="12742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7" name="Rectángulo 6">
            <a:extLst>
              <a:ext uri="{FF2B5EF4-FFF2-40B4-BE49-F238E27FC236}">
                <a16:creationId xmlns:a16="http://schemas.microsoft.com/office/drawing/2014/main" id="{812E36A2-8B0B-49C2-AFC9-9713917E3DB5}"/>
              </a:ext>
            </a:extLst>
          </p:cNvPr>
          <p:cNvSpPr/>
          <p:nvPr/>
        </p:nvSpPr>
        <p:spPr>
          <a:xfrm>
            <a:off x="1202266" y="1329300"/>
            <a:ext cx="9465733" cy="1323439"/>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Método de Contingencia: </a:t>
            </a:r>
            <a:r>
              <a:rPr lang="es-MX" sz="2000" dirty="0">
                <a:latin typeface="Arial" panose="020B0604020202020204" pitchFamily="34" charset="0"/>
                <a:cs typeface="Arial" panose="020B0604020202020204" pitchFamily="34" charset="0"/>
              </a:rPr>
              <a:t>procedimientos que deben de ser utilizados en caso de que el sistema para la emisión de comprobantes electrónicos no pueda ser utilizado por situaciones que se encuentren fuera del alcance del emisor o en caso de que el sistema del Ministerio de Hacienda no esté disponible</a:t>
            </a:r>
          </a:p>
        </p:txBody>
      </p:sp>
      <p:sp>
        <p:nvSpPr>
          <p:cNvPr id="8" name="Rectángulo 7">
            <a:extLst>
              <a:ext uri="{FF2B5EF4-FFF2-40B4-BE49-F238E27FC236}">
                <a16:creationId xmlns:a16="http://schemas.microsoft.com/office/drawing/2014/main" id="{639B2C77-3B23-43A0-810D-230A9E51EEBE}"/>
              </a:ext>
            </a:extLst>
          </p:cNvPr>
          <p:cNvSpPr/>
          <p:nvPr/>
        </p:nvSpPr>
        <p:spPr>
          <a:xfrm>
            <a:off x="1202265" y="2991516"/>
            <a:ext cx="9465732" cy="1015663"/>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Nota de Crédito y Nota de Débito Electrónicas: </a:t>
            </a:r>
            <a:r>
              <a:rPr lang="es-MX" sz="2000" dirty="0">
                <a:latin typeface="Arial" panose="020B0604020202020204" pitchFamily="34" charset="0"/>
                <a:cs typeface="Arial" panose="020B0604020202020204" pitchFamily="34" charset="0"/>
              </a:rPr>
              <a:t>Son los comprobantes electrónicos que permiten anular o modificar los efectos contables de la factura electrónica o tiquete electrónico, sin alterar la información del documento origen.</a:t>
            </a:r>
          </a:p>
        </p:txBody>
      </p:sp>
      <p:sp>
        <p:nvSpPr>
          <p:cNvPr id="9" name="Rectángulo 8">
            <a:extLst>
              <a:ext uri="{FF2B5EF4-FFF2-40B4-BE49-F238E27FC236}">
                <a16:creationId xmlns:a16="http://schemas.microsoft.com/office/drawing/2014/main" id="{EB1120E6-7F85-4320-8AD8-25C24D88946D}"/>
              </a:ext>
            </a:extLst>
          </p:cNvPr>
          <p:cNvSpPr/>
          <p:nvPr/>
        </p:nvSpPr>
        <p:spPr>
          <a:xfrm>
            <a:off x="1202266" y="4273698"/>
            <a:ext cx="9465731" cy="1323439"/>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Proveedor de solución de comprobantes electrónicos: </a:t>
            </a:r>
            <a:r>
              <a:rPr lang="es-MX" sz="2000" dirty="0">
                <a:latin typeface="Arial" panose="020B0604020202020204" pitchFamily="34" charset="0"/>
                <a:cs typeface="Arial" panose="020B0604020202020204" pitchFamily="34" charset="0"/>
              </a:rPr>
              <a:t>Personas físicas o jurídicas que ofrecen el servicio de facturación electrónica mediante soluciones informáticas, sea esta solución para ser instalada en los equipos del emisor-receptor electrónico, receptor electrónico-no emisor, en sitios web o en la nube.</a:t>
            </a:r>
          </a:p>
        </p:txBody>
      </p:sp>
    </p:spTree>
    <p:extLst>
      <p:ext uri="{BB962C8B-B14F-4D97-AF65-F5344CB8AC3E}">
        <p14:creationId xmlns:p14="http://schemas.microsoft.com/office/powerpoint/2010/main" val="278596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br>
              <a:rPr lang="es-CR" sz="2800" dirty="0">
                <a:latin typeface="Arial" panose="020B0604020202020204" pitchFamily="34" charset="0"/>
                <a:cs typeface="Arial" panose="020B0604020202020204" pitchFamily="34" charset="0"/>
              </a:rPr>
            </a:br>
            <a:r>
              <a:rPr lang="es-CR" sz="2000" dirty="0">
                <a:latin typeface="Arial" panose="020B0604020202020204" pitchFamily="34" charset="0"/>
                <a:cs typeface="Arial" panose="020B0604020202020204" pitchFamily="34" charset="0"/>
              </a:rPr>
              <a:t>DEFINICIONES IMPORTANTES</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23850" y="12742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4" name="Rectángulo 3">
            <a:extLst>
              <a:ext uri="{FF2B5EF4-FFF2-40B4-BE49-F238E27FC236}">
                <a16:creationId xmlns:a16="http://schemas.microsoft.com/office/drawing/2014/main" id="{2AF08A00-BCE5-46C5-BFC4-D2F73BB62E6A}"/>
              </a:ext>
            </a:extLst>
          </p:cNvPr>
          <p:cNvSpPr/>
          <p:nvPr/>
        </p:nvSpPr>
        <p:spPr>
          <a:xfrm>
            <a:off x="1069686" y="1428171"/>
            <a:ext cx="10176933" cy="1631216"/>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Proveedores de sistemas gratuitos para la emisión de comprobantes electrónicos: </a:t>
            </a:r>
            <a:r>
              <a:rPr lang="es-MX" sz="2000" dirty="0">
                <a:latin typeface="Arial" panose="020B0604020202020204" pitchFamily="34" charset="0"/>
                <a:cs typeface="Arial" panose="020B0604020202020204" pitchFamily="34" charset="0"/>
              </a:rPr>
              <a:t>Proveedor de solución de facturación electrónica, el cual decide poner a disposición de los Obligados Tributarios que prestan servicios profesionales o e encuentren acreditados como micro y pequeña empresa, un sistema gratuito para la emisión de comprobantes electrónicos, conforme lo indicado en la presente resolución.</a:t>
            </a:r>
          </a:p>
        </p:txBody>
      </p:sp>
      <p:sp>
        <p:nvSpPr>
          <p:cNvPr id="6" name="Rectángulo 5">
            <a:extLst>
              <a:ext uri="{FF2B5EF4-FFF2-40B4-BE49-F238E27FC236}">
                <a16:creationId xmlns:a16="http://schemas.microsoft.com/office/drawing/2014/main" id="{5EAE5E63-79E5-4B4F-892C-1C801E4428B1}"/>
              </a:ext>
            </a:extLst>
          </p:cNvPr>
          <p:cNvSpPr/>
          <p:nvPr/>
        </p:nvSpPr>
        <p:spPr>
          <a:xfrm>
            <a:off x="1069685" y="3269655"/>
            <a:ext cx="10176933" cy="1323439"/>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Receptor Electrónico-No emisor: </a:t>
            </a:r>
            <a:r>
              <a:rPr lang="es-MX" sz="2000" dirty="0">
                <a:latin typeface="Arial" panose="020B0604020202020204" pitchFamily="34" charset="0"/>
                <a:cs typeface="Arial" panose="020B0604020202020204" pitchFamily="34" charset="0"/>
              </a:rPr>
              <a:t>Sujetos pasivos acogidos a regímenes especiales que no realizan ventas en el territorio nacional y que reciben comprobantes electrónicos, por las compras efectuadas en el mercado local, mediante un sistema </a:t>
            </a:r>
            <a:r>
              <a:rPr lang="es-MX" sz="2000" dirty="0" err="1">
                <a:latin typeface="Arial" panose="020B0604020202020204" pitchFamily="34" charset="0"/>
                <a:cs typeface="Arial" panose="020B0604020202020204" pitchFamily="34" charset="0"/>
              </a:rPr>
              <a:t>nformático</a:t>
            </a:r>
            <a:r>
              <a:rPr lang="es-MX" sz="2000" dirty="0">
                <a:latin typeface="Arial" panose="020B0604020202020204" pitchFamily="34" charset="0"/>
                <a:cs typeface="Arial" panose="020B0604020202020204" pitchFamily="34" charset="0"/>
              </a:rPr>
              <a:t> el cual le permite cumplir con lo estipulado en la presente resolución. </a:t>
            </a:r>
          </a:p>
        </p:txBody>
      </p:sp>
      <p:sp>
        <p:nvSpPr>
          <p:cNvPr id="12" name="Rectángulo 11">
            <a:extLst>
              <a:ext uri="{FF2B5EF4-FFF2-40B4-BE49-F238E27FC236}">
                <a16:creationId xmlns:a16="http://schemas.microsoft.com/office/drawing/2014/main" id="{78311CB9-E14C-4364-B0C2-FCEDE2FE0A01}"/>
              </a:ext>
            </a:extLst>
          </p:cNvPr>
          <p:cNvSpPr/>
          <p:nvPr/>
        </p:nvSpPr>
        <p:spPr>
          <a:xfrm>
            <a:off x="1069684" y="4874070"/>
            <a:ext cx="10176933" cy="1015663"/>
          </a:xfrm>
          <a:prstGeom prst="rect">
            <a:avLst/>
          </a:prstGeom>
        </p:spPr>
        <p:txBody>
          <a:bodyPr wrap="square">
            <a:spAutoFit/>
          </a:bodyPr>
          <a:lstStyle/>
          <a:p>
            <a:r>
              <a:rPr lang="es-MX" sz="2000" b="1" dirty="0">
                <a:latin typeface="Arial" panose="020B0604020202020204" pitchFamily="34" charset="0"/>
                <a:cs typeface="Arial" panose="020B0604020202020204" pitchFamily="34" charset="0"/>
              </a:rPr>
              <a:t>Receptor manual: </a:t>
            </a:r>
            <a:r>
              <a:rPr lang="es-MX" sz="2000" dirty="0">
                <a:latin typeface="Arial" panose="020B0604020202020204" pitchFamily="34" charset="0"/>
                <a:cs typeface="Arial" panose="020B0604020202020204" pitchFamily="34" charset="0"/>
              </a:rPr>
              <a:t>Persona física o jurídica que recibe de forma manual la representación gráfica del comprobante electrónico en el mismo acto de la compra-venta o prestación del servicio. </a:t>
            </a:r>
          </a:p>
        </p:txBody>
      </p:sp>
    </p:spTree>
    <p:extLst>
      <p:ext uri="{BB962C8B-B14F-4D97-AF65-F5344CB8AC3E}">
        <p14:creationId xmlns:p14="http://schemas.microsoft.com/office/powerpoint/2010/main" val="4020724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338816"/>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br>
              <a:rPr lang="es-CR" sz="2800" dirty="0">
                <a:latin typeface="Arial" panose="020B0604020202020204" pitchFamily="34" charset="0"/>
                <a:cs typeface="Arial" panose="020B0604020202020204" pitchFamily="34" charset="0"/>
              </a:rPr>
            </a:br>
            <a:r>
              <a:rPr lang="es-CR" sz="2000" dirty="0">
                <a:latin typeface="Arial" panose="020B0604020202020204" pitchFamily="34" charset="0"/>
                <a:cs typeface="Arial" panose="020B0604020202020204" pitchFamily="34" charset="0"/>
              </a:rPr>
              <a:t>DEFINICIONES IMPORTANTES</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23850" y="12742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2" name="Rectángulo 11">
            <a:extLst>
              <a:ext uri="{FF2B5EF4-FFF2-40B4-BE49-F238E27FC236}">
                <a16:creationId xmlns:a16="http://schemas.microsoft.com/office/drawing/2014/main" id="{D508AE4A-1DE7-4986-B5DA-0A77AF204CAC}"/>
              </a:ext>
            </a:extLst>
          </p:cNvPr>
          <p:cNvSpPr/>
          <p:nvPr/>
        </p:nvSpPr>
        <p:spPr>
          <a:xfrm>
            <a:off x="855134" y="1515991"/>
            <a:ext cx="10481732" cy="1938992"/>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Representación gráfica (Documento físico): </a:t>
            </a:r>
            <a:r>
              <a:rPr lang="es-MX" sz="2400" dirty="0">
                <a:latin typeface="Arial" panose="020B0604020202020204" pitchFamily="34" charset="0"/>
                <a:cs typeface="Arial" panose="020B0604020202020204" pitchFamily="34" charset="0"/>
              </a:rPr>
              <a:t>Representación legible del contenido de los comprobantes electrónicos, en formato de documento portable (PDF por sus siglas en inglés) ideal para ser impreso y conservado por parte de los receptores manuales, como respaldo para su contabilidad en caso de ser obligado tributario.</a:t>
            </a:r>
          </a:p>
        </p:txBody>
      </p:sp>
      <p:sp>
        <p:nvSpPr>
          <p:cNvPr id="13" name="Rectángulo 12">
            <a:extLst>
              <a:ext uri="{FF2B5EF4-FFF2-40B4-BE49-F238E27FC236}">
                <a16:creationId xmlns:a16="http://schemas.microsoft.com/office/drawing/2014/main" id="{CF86BEE0-D251-4E19-9C26-1253262C3B4C}"/>
              </a:ext>
            </a:extLst>
          </p:cNvPr>
          <p:cNvSpPr/>
          <p:nvPr/>
        </p:nvSpPr>
        <p:spPr>
          <a:xfrm>
            <a:off x="855133" y="3801992"/>
            <a:ext cx="10481733" cy="2308324"/>
          </a:xfrm>
          <a:prstGeom prst="rect">
            <a:avLst/>
          </a:prstGeom>
        </p:spPr>
        <p:txBody>
          <a:bodyPr wrap="square">
            <a:spAutoFit/>
          </a:bodyPr>
          <a:lstStyle/>
          <a:p>
            <a:r>
              <a:rPr lang="es-MX" sz="2400" b="1" dirty="0">
                <a:latin typeface="Arial" panose="020B0604020202020204" pitchFamily="34" charset="0"/>
                <a:cs typeface="Arial" panose="020B0604020202020204" pitchFamily="34" charset="0"/>
              </a:rPr>
              <a:t>Tiquete electrónico: </a:t>
            </a:r>
            <a:r>
              <a:rPr lang="es-MX" sz="2400" dirty="0">
                <a:latin typeface="Arial" panose="020B0604020202020204" pitchFamily="34" charset="0"/>
                <a:cs typeface="Arial" panose="020B0604020202020204" pitchFamily="34" charset="0"/>
              </a:rPr>
              <a:t>Documento comercial con efectos tributarios, generado, expresado y transmitido en formato electrónico XML, en el mismo acto de la compra-venta o prestación del servicio, conforme las especificaciones técnicas detalladas en el artículo 7 de la presente resolución, autorizado únicamente para operaciones con consumidores finales. </a:t>
            </a:r>
          </a:p>
        </p:txBody>
      </p:sp>
    </p:spTree>
    <p:extLst>
      <p:ext uri="{BB962C8B-B14F-4D97-AF65-F5344CB8AC3E}">
        <p14:creationId xmlns:p14="http://schemas.microsoft.com/office/powerpoint/2010/main" val="3101531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23850" y="12742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pic>
        <p:nvPicPr>
          <p:cNvPr id="8" name="Imagen 7">
            <a:extLst>
              <a:ext uri="{FF2B5EF4-FFF2-40B4-BE49-F238E27FC236}">
                <a16:creationId xmlns:a16="http://schemas.microsoft.com/office/drawing/2014/main" id="{45FD23F9-2751-4913-AC9B-CE9E5428B634}"/>
              </a:ext>
            </a:extLst>
          </p:cNvPr>
          <p:cNvPicPr>
            <a:picLocks noChangeAspect="1"/>
          </p:cNvPicPr>
          <p:nvPr/>
        </p:nvPicPr>
        <p:blipFill>
          <a:blip r:embed="rId5"/>
          <a:stretch>
            <a:fillRect/>
          </a:stretch>
        </p:blipFill>
        <p:spPr>
          <a:xfrm>
            <a:off x="1462638" y="1094029"/>
            <a:ext cx="9266723" cy="4669941"/>
          </a:xfrm>
          <a:prstGeom prst="rect">
            <a:avLst/>
          </a:prstGeom>
        </p:spPr>
      </p:pic>
    </p:spTree>
    <p:extLst>
      <p:ext uri="{BB962C8B-B14F-4D97-AF65-F5344CB8AC3E}">
        <p14:creationId xmlns:p14="http://schemas.microsoft.com/office/powerpoint/2010/main" val="254352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1122363"/>
            <a:ext cx="9144000" cy="1040266"/>
          </a:xfrm>
        </p:spPr>
        <p:txBody>
          <a:bodyPr/>
          <a:lstStyle/>
          <a:p>
            <a:r>
              <a:rPr lang="es-CR" dirty="0"/>
              <a:t>LA FACTURA ELECTRÓNICA</a:t>
            </a:r>
            <a:endParaRPr lang="es-MX" dirty="0"/>
          </a:p>
        </p:txBody>
      </p:sp>
      <p:sp>
        <p:nvSpPr>
          <p:cNvPr id="3" name="Subtítulo 2">
            <a:extLst>
              <a:ext uri="{FF2B5EF4-FFF2-40B4-BE49-F238E27FC236}">
                <a16:creationId xmlns:a16="http://schemas.microsoft.com/office/drawing/2014/main" id="{5642F904-658D-4BF1-B03F-BD8738C0F642}"/>
              </a:ext>
            </a:extLst>
          </p:cNvPr>
          <p:cNvSpPr>
            <a:spLocks noGrp="1"/>
          </p:cNvSpPr>
          <p:nvPr>
            <p:ph type="subTitle" idx="1"/>
          </p:nvPr>
        </p:nvSpPr>
        <p:spPr>
          <a:xfrm>
            <a:off x="998375" y="3288209"/>
            <a:ext cx="10195249" cy="1040266"/>
          </a:xfrm>
        </p:spPr>
        <p:txBody>
          <a:bodyPr>
            <a:normAutofit/>
          </a:bodyPr>
          <a:lstStyle/>
          <a:p>
            <a:r>
              <a:rPr lang="es-CR" sz="5400" dirty="0">
                <a:latin typeface="Arial" panose="020B0604020202020204" pitchFamily="34" charset="0"/>
                <a:cs typeface="Arial" panose="020B0604020202020204" pitchFamily="34" charset="0"/>
              </a:rPr>
              <a:t>OBLIGADOS A UTILIZARLA</a:t>
            </a:r>
            <a:endParaRPr lang="es-MX" sz="54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Tree>
    <p:extLst>
      <p:ext uri="{BB962C8B-B14F-4D97-AF65-F5344CB8AC3E}">
        <p14:creationId xmlns:p14="http://schemas.microsoft.com/office/powerpoint/2010/main" val="1491579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OBLIGADOS A UTILIZAR LA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7" name="CuadroTexto 6">
            <a:extLst>
              <a:ext uri="{FF2B5EF4-FFF2-40B4-BE49-F238E27FC236}">
                <a16:creationId xmlns:a16="http://schemas.microsoft.com/office/drawing/2014/main" id="{DDA2EAA3-3A36-40B2-9B58-0999F9F404F9}"/>
              </a:ext>
            </a:extLst>
          </p:cNvPr>
          <p:cNvSpPr txBox="1"/>
          <p:nvPr/>
        </p:nvSpPr>
        <p:spPr>
          <a:xfrm>
            <a:off x="1455578" y="1793965"/>
            <a:ext cx="4572000" cy="461665"/>
          </a:xfrm>
          <a:prstGeom prst="rect">
            <a:avLst/>
          </a:prstGeom>
          <a:noFill/>
        </p:spPr>
        <p:txBody>
          <a:bodyPr wrap="square" rtlCol="0">
            <a:spAutoFit/>
          </a:bodyPr>
          <a:lstStyle/>
          <a:p>
            <a:r>
              <a:rPr lang="es-CR" sz="2400" b="1" dirty="0">
                <a:latin typeface="Arial" panose="020B0604020202020204" pitchFamily="34" charset="0"/>
                <a:cs typeface="Arial" panose="020B0604020202020204" pitchFamily="34" charset="0"/>
              </a:rPr>
              <a:t>SECTOR SALUD 15/01/2018</a:t>
            </a:r>
          </a:p>
        </p:txBody>
      </p:sp>
      <p:sp>
        <p:nvSpPr>
          <p:cNvPr id="9" name="CuadroTexto 8">
            <a:extLst>
              <a:ext uri="{FF2B5EF4-FFF2-40B4-BE49-F238E27FC236}">
                <a16:creationId xmlns:a16="http://schemas.microsoft.com/office/drawing/2014/main" id="{3C4023E5-622C-4373-BCE8-8A690632D761}"/>
              </a:ext>
            </a:extLst>
          </p:cNvPr>
          <p:cNvSpPr txBox="1"/>
          <p:nvPr/>
        </p:nvSpPr>
        <p:spPr>
          <a:xfrm>
            <a:off x="1433806" y="2503711"/>
            <a:ext cx="10360089" cy="461665"/>
          </a:xfrm>
          <a:prstGeom prst="rect">
            <a:avLst/>
          </a:prstGeom>
          <a:noFill/>
        </p:spPr>
        <p:txBody>
          <a:bodyPr wrap="square" rtlCol="0">
            <a:spAutoFit/>
          </a:bodyPr>
          <a:lstStyle/>
          <a:p>
            <a:r>
              <a:rPr lang="es-CR" sz="2400" b="1" dirty="0">
                <a:latin typeface="Arial" panose="020B0604020202020204" pitchFamily="34" charset="0"/>
                <a:cs typeface="Arial" panose="020B0604020202020204" pitchFamily="34" charset="0"/>
              </a:rPr>
              <a:t>SECTOR FINANCIERO - CONTABLE -  ADMINISTRATIVO 01/02/2018</a:t>
            </a:r>
            <a:endParaRPr lang="es-MX" sz="2400" b="1" dirty="0">
              <a:latin typeface="Arial" panose="020B0604020202020204" pitchFamily="34" charset="0"/>
              <a:cs typeface="Arial" panose="020B0604020202020204" pitchFamily="34" charset="0"/>
            </a:endParaRPr>
          </a:p>
        </p:txBody>
      </p:sp>
      <p:sp>
        <p:nvSpPr>
          <p:cNvPr id="10" name="CuadroTexto 9">
            <a:extLst>
              <a:ext uri="{FF2B5EF4-FFF2-40B4-BE49-F238E27FC236}">
                <a16:creationId xmlns:a16="http://schemas.microsoft.com/office/drawing/2014/main" id="{903B0EFB-6CC9-4A9F-A107-901445201522}"/>
              </a:ext>
            </a:extLst>
          </p:cNvPr>
          <p:cNvSpPr txBox="1"/>
          <p:nvPr/>
        </p:nvSpPr>
        <p:spPr>
          <a:xfrm>
            <a:off x="1433805" y="3151263"/>
            <a:ext cx="4481803" cy="461665"/>
          </a:xfrm>
          <a:prstGeom prst="rect">
            <a:avLst/>
          </a:prstGeom>
          <a:noFill/>
        </p:spPr>
        <p:txBody>
          <a:bodyPr wrap="square" rtlCol="0">
            <a:spAutoFit/>
          </a:bodyPr>
          <a:lstStyle/>
          <a:p>
            <a:r>
              <a:rPr lang="es-CR" sz="2400" b="1" dirty="0">
                <a:latin typeface="Arial" panose="020B0604020202020204" pitchFamily="34" charset="0"/>
                <a:cs typeface="Arial" panose="020B0604020202020204" pitchFamily="34" charset="0"/>
              </a:rPr>
              <a:t>SECTOR LEGAL  01/03/2018</a:t>
            </a:r>
            <a:endParaRPr lang="es-MX" sz="2400" b="1" dirty="0">
              <a:latin typeface="Arial" panose="020B0604020202020204" pitchFamily="34" charset="0"/>
              <a:cs typeface="Arial" panose="020B0604020202020204" pitchFamily="34" charset="0"/>
            </a:endParaRPr>
          </a:p>
        </p:txBody>
      </p:sp>
      <p:sp>
        <p:nvSpPr>
          <p:cNvPr id="12" name="CuadroTexto 11">
            <a:extLst>
              <a:ext uri="{FF2B5EF4-FFF2-40B4-BE49-F238E27FC236}">
                <a16:creationId xmlns:a16="http://schemas.microsoft.com/office/drawing/2014/main" id="{2DF3C796-6672-49DA-859D-18B829B4FD56}"/>
              </a:ext>
            </a:extLst>
          </p:cNvPr>
          <p:cNvSpPr txBox="1"/>
          <p:nvPr/>
        </p:nvSpPr>
        <p:spPr>
          <a:xfrm>
            <a:off x="1436917" y="3807513"/>
            <a:ext cx="10431622" cy="461665"/>
          </a:xfrm>
          <a:prstGeom prst="rect">
            <a:avLst/>
          </a:prstGeom>
          <a:noFill/>
        </p:spPr>
        <p:txBody>
          <a:bodyPr wrap="square" rtlCol="0">
            <a:spAutoFit/>
          </a:bodyPr>
          <a:lstStyle/>
          <a:p>
            <a:r>
              <a:rPr lang="es-CR" sz="2400" b="1" dirty="0">
                <a:latin typeface="Arial" panose="020B0604020202020204" pitchFamily="34" charset="0"/>
                <a:cs typeface="Arial" panose="020B0604020202020204" pitchFamily="34" charset="0"/>
              </a:rPr>
              <a:t>SECTOR INGENIERÍA – ARQUITECTURA – INFORMÁTICA  02/04/2018</a:t>
            </a:r>
            <a:endParaRPr lang="es-MX" sz="2400" b="1" dirty="0">
              <a:latin typeface="Arial" panose="020B0604020202020204" pitchFamily="34" charset="0"/>
              <a:cs typeface="Arial" panose="020B0604020202020204" pitchFamily="34" charset="0"/>
            </a:endParaRPr>
          </a:p>
        </p:txBody>
      </p:sp>
      <p:sp>
        <p:nvSpPr>
          <p:cNvPr id="13" name="CuadroTexto 12">
            <a:extLst>
              <a:ext uri="{FF2B5EF4-FFF2-40B4-BE49-F238E27FC236}">
                <a16:creationId xmlns:a16="http://schemas.microsoft.com/office/drawing/2014/main" id="{A9ECD014-50E0-45DE-8319-2751F15C640A}"/>
              </a:ext>
            </a:extLst>
          </p:cNvPr>
          <p:cNvSpPr txBox="1"/>
          <p:nvPr/>
        </p:nvSpPr>
        <p:spPr>
          <a:xfrm>
            <a:off x="1455578" y="4442002"/>
            <a:ext cx="5001206" cy="461665"/>
          </a:xfrm>
          <a:prstGeom prst="rect">
            <a:avLst/>
          </a:prstGeom>
          <a:noFill/>
        </p:spPr>
        <p:txBody>
          <a:bodyPr wrap="square" rtlCol="0">
            <a:spAutoFit/>
          </a:bodyPr>
          <a:lstStyle/>
          <a:p>
            <a:r>
              <a:rPr lang="es-CR" sz="2400" b="1" dirty="0">
                <a:latin typeface="Arial" panose="020B0604020202020204" pitchFamily="34" charset="0"/>
                <a:cs typeface="Arial" panose="020B0604020202020204" pitchFamily="34" charset="0"/>
              </a:rPr>
              <a:t>OTROS SECTORES 01/05/2018</a:t>
            </a:r>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66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BENEFICIOS DE LA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pic>
        <p:nvPicPr>
          <p:cNvPr id="6" name="Imagen 5" descr="Imagen que contiene electrónica, impresora, interior, sentado&#10;&#10;Descripción generada con confianza muy alta">
            <a:extLst>
              <a:ext uri="{FF2B5EF4-FFF2-40B4-BE49-F238E27FC236}">
                <a16:creationId xmlns:a16="http://schemas.microsoft.com/office/drawing/2014/main" id="{B5ED291E-0919-4D53-B4CD-4BB4521F30D7}"/>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658878" y="2983615"/>
            <a:ext cx="4110366" cy="2616933"/>
          </a:xfrm>
          <a:prstGeom prst="rect">
            <a:avLst/>
          </a:prstGeom>
        </p:spPr>
      </p:pic>
      <p:sp>
        <p:nvSpPr>
          <p:cNvPr id="8" name="Signo de multiplicación 7">
            <a:extLst>
              <a:ext uri="{FF2B5EF4-FFF2-40B4-BE49-F238E27FC236}">
                <a16:creationId xmlns:a16="http://schemas.microsoft.com/office/drawing/2014/main" id="{498997F1-B49F-4DF0-A808-A8043085DE87}"/>
              </a:ext>
            </a:extLst>
          </p:cNvPr>
          <p:cNvSpPr/>
          <p:nvPr/>
        </p:nvSpPr>
        <p:spPr>
          <a:xfrm>
            <a:off x="8348681" y="2780521"/>
            <a:ext cx="2730759" cy="3023119"/>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1524000" y="1754155"/>
            <a:ext cx="6142259"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CUMPLE CON LOS REQUISITOS DE LEY</a:t>
            </a:r>
            <a:endParaRPr lang="es-MX" sz="2400" b="1" dirty="0">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4EE88F6A-E256-4B22-A74B-129C0002BDEA}"/>
              </a:ext>
            </a:extLst>
          </p:cNvPr>
          <p:cNvSpPr txBox="1"/>
          <p:nvPr/>
        </p:nvSpPr>
        <p:spPr>
          <a:xfrm>
            <a:off x="1527112" y="2279781"/>
            <a:ext cx="9750939"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GENERA DOCUMENTO EN FORMATO ELECTRÓNICO PDF Y XML</a:t>
            </a:r>
            <a:endParaRPr lang="es-MX" sz="2400" b="1" dirty="0">
              <a:latin typeface="Arial" panose="020B0604020202020204" pitchFamily="34" charset="0"/>
              <a:cs typeface="Arial" panose="020B0604020202020204" pitchFamily="34" charset="0"/>
            </a:endParaRPr>
          </a:p>
        </p:txBody>
      </p:sp>
      <p:sp>
        <p:nvSpPr>
          <p:cNvPr id="16" name="CuadroTexto 15">
            <a:extLst>
              <a:ext uri="{FF2B5EF4-FFF2-40B4-BE49-F238E27FC236}">
                <a16:creationId xmlns:a16="http://schemas.microsoft.com/office/drawing/2014/main" id="{04D5AC6A-83AC-4213-B299-61B5EDC7EE10}"/>
              </a:ext>
            </a:extLst>
          </p:cNvPr>
          <p:cNvSpPr txBox="1"/>
          <p:nvPr/>
        </p:nvSpPr>
        <p:spPr>
          <a:xfrm>
            <a:off x="1527112" y="2802292"/>
            <a:ext cx="5735096"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DISMINUYE COSTOS DE OPERACIÓN</a:t>
            </a:r>
            <a:endParaRPr lang="es-MX" sz="2400" b="1" dirty="0">
              <a:latin typeface="Arial" panose="020B0604020202020204" pitchFamily="34" charset="0"/>
              <a:cs typeface="Arial" panose="020B0604020202020204" pitchFamily="34" charset="0"/>
            </a:endParaRPr>
          </a:p>
        </p:txBody>
      </p:sp>
      <p:sp>
        <p:nvSpPr>
          <p:cNvPr id="17" name="CuadroTexto 16">
            <a:extLst>
              <a:ext uri="{FF2B5EF4-FFF2-40B4-BE49-F238E27FC236}">
                <a16:creationId xmlns:a16="http://schemas.microsoft.com/office/drawing/2014/main" id="{F31559F7-23A5-4B9A-83E8-3AD28603087B}"/>
              </a:ext>
            </a:extLst>
          </p:cNvPr>
          <p:cNvSpPr txBox="1"/>
          <p:nvPr/>
        </p:nvSpPr>
        <p:spPr>
          <a:xfrm>
            <a:off x="1527112" y="3343470"/>
            <a:ext cx="5041573"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AGILIZA TRÁMITES DE GESTIÓN</a:t>
            </a:r>
            <a:endParaRPr lang="es-MX" sz="2400" b="1" dirty="0">
              <a:latin typeface="Arial" panose="020B0604020202020204" pitchFamily="34" charset="0"/>
              <a:cs typeface="Arial" panose="020B0604020202020204" pitchFamily="34" charset="0"/>
            </a:endParaRPr>
          </a:p>
        </p:txBody>
      </p:sp>
      <p:sp>
        <p:nvSpPr>
          <p:cNvPr id="18" name="CuadroTexto 17">
            <a:extLst>
              <a:ext uri="{FF2B5EF4-FFF2-40B4-BE49-F238E27FC236}">
                <a16:creationId xmlns:a16="http://schemas.microsoft.com/office/drawing/2014/main" id="{EEE3AD31-C948-491C-82E2-3898425C919D}"/>
              </a:ext>
            </a:extLst>
          </p:cNvPr>
          <p:cNvSpPr txBox="1"/>
          <p:nvPr/>
        </p:nvSpPr>
        <p:spPr>
          <a:xfrm>
            <a:off x="1527112" y="3903308"/>
            <a:ext cx="4826193"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AUMENTA LA PRODUCTIVIDAD</a:t>
            </a:r>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124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3999" y="147624"/>
            <a:ext cx="9144000" cy="1040266"/>
          </a:xfrm>
        </p:spPr>
        <p:txBody>
          <a:bodyPr/>
          <a:lstStyle/>
          <a:p>
            <a:r>
              <a:rPr lang="es-CR" dirty="0"/>
              <a:t>LA FACTURA ELECTRÓNICA</a:t>
            </a:r>
            <a:endParaRPr lang="es-MX" dirty="0"/>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pic>
        <p:nvPicPr>
          <p:cNvPr id="3" name="Imagen 2">
            <a:extLst>
              <a:ext uri="{FF2B5EF4-FFF2-40B4-BE49-F238E27FC236}">
                <a16:creationId xmlns:a16="http://schemas.microsoft.com/office/drawing/2014/main" id="{EFBA7580-3CD8-46B5-9C9E-FA25CAAA20B0}"/>
              </a:ext>
            </a:extLst>
          </p:cNvPr>
          <p:cNvPicPr>
            <a:picLocks noChangeAspect="1"/>
          </p:cNvPicPr>
          <p:nvPr/>
        </p:nvPicPr>
        <p:blipFill>
          <a:blip r:embed="rId5"/>
          <a:stretch>
            <a:fillRect/>
          </a:stretch>
        </p:blipFill>
        <p:spPr>
          <a:xfrm>
            <a:off x="1023693" y="1166798"/>
            <a:ext cx="10396975" cy="4943518"/>
          </a:xfrm>
          <a:prstGeom prst="rect">
            <a:avLst/>
          </a:prstGeom>
        </p:spPr>
      </p:pic>
    </p:spTree>
    <p:extLst>
      <p:ext uri="{BB962C8B-B14F-4D97-AF65-F5344CB8AC3E}">
        <p14:creationId xmlns:p14="http://schemas.microsoft.com/office/powerpoint/2010/main" val="1143817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1524000" y="1094618"/>
            <a:ext cx="7874207"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TIENE EFICACIA JURÍDICA Y FUERZA PROBATORIA</a:t>
            </a:r>
            <a:endParaRPr lang="es-MX" sz="2400" b="1" dirty="0">
              <a:latin typeface="Arial" panose="020B0604020202020204" pitchFamily="34" charset="0"/>
              <a:cs typeface="Arial" panose="020B0604020202020204" pitchFamily="34" charset="0"/>
            </a:endParaRPr>
          </a:p>
        </p:txBody>
      </p:sp>
      <p:sp>
        <p:nvSpPr>
          <p:cNvPr id="15" name="CuadroTexto 14">
            <a:extLst>
              <a:ext uri="{FF2B5EF4-FFF2-40B4-BE49-F238E27FC236}">
                <a16:creationId xmlns:a16="http://schemas.microsoft.com/office/drawing/2014/main" id="{4EE88F6A-E256-4B22-A74B-129C0002BDEA}"/>
              </a:ext>
            </a:extLst>
          </p:cNvPr>
          <p:cNvSpPr txBox="1"/>
          <p:nvPr/>
        </p:nvSpPr>
        <p:spPr>
          <a:xfrm>
            <a:off x="1527112" y="1620244"/>
            <a:ext cx="8957324"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DEBE TENER NUMERACIÓN CONSECUTIVA  POR SISTEMA</a:t>
            </a:r>
            <a:endParaRPr lang="es-MX" sz="2400" b="1"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5C6D9D7A-4840-44E2-BBEE-702A0286E2BA}"/>
              </a:ext>
            </a:extLst>
          </p:cNvPr>
          <p:cNvPicPr>
            <a:picLocks noChangeAspect="1"/>
          </p:cNvPicPr>
          <p:nvPr/>
        </p:nvPicPr>
        <p:blipFill>
          <a:blip r:embed="rId5"/>
          <a:stretch>
            <a:fillRect/>
          </a:stretch>
        </p:blipFill>
        <p:spPr>
          <a:xfrm>
            <a:off x="1524000" y="2366962"/>
            <a:ext cx="8694055" cy="3444387"/>
          </a:xfrm>
          <a:prstGeom prst="rect">
            <a:avLst/>
          </a:prstGeom>
        </p:spPr>
      </p:pic>
    </p:spTree>
    <p:extLst>
      <p:ext uri="{BB962C8B-B14F-4D97-AF65-F5344CB8AC3E}">
        <p14:creationId xmlns:p14="http://schemas.microsoft.com/office/powerpoint/2010/main" val="93087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4000" y="592798"/>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3881569" y="1528341"/>
            <a:ext cx="3945311"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TIPO DE COMPROBANTE</a:t>
            </a:r>
            <a:endParaRPr lang="es-MX" sz="2400" b="1" dirty="0">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85600842-D7B2-4B5D-9078-D474F0ED468B}"/>
              </a:ext>
            </a:extLst>
          </p:cNvPr>
          <p:cNvPicPr>
            <a:picLocks noChangeAspect="1"/>
          </p:cNvPicPr>
          <p:nvPr/>
        </p:nvPicPr>
        <p:blipFill>
          <a:blip r:embed="rId5"/>
          <a:stretch>
            <a:fillRect/>
          </a:stretch>
        </p:blipFill>
        <p:spPr>
          <a:xfrm>
            <a:off x="1917122" y="2261031"/>
            <a:ext cx="8158211" cy="3183190"/>
          </a:xfrm>
          <a:prstGeom prst="rect">
            <a:avLst/>
          </a:prstGeom>
        </p:spPr>
      </p:pic>
    </p:spTree>
    <p:extLst>
      <p:ext uri="{BB962C8B-B14F-4D97-AF65-F5344CB8AC3E}">
        <p14:creationId xmlns:p14="http://schemas.microsoft.com/office/powerpoint/2010/main" val="19603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5C61E-500E-4A03-A56B-DF8B91D35AF7}"/>
              </a:ext>
            </a:extLst>
          </p:cNvPr>
          <p:cNvSpPr>
            <a:spLocks noGrp="1"/>
          </p:cNvSpPr>
          <p:nvPr>
            <p:ph type="ctrTitle"/>
          </p:nvPr>
        </p:nvSpPr>
        <p:spPr>
          <a:xfrm>
            <a:off x="1523999" y="377479"/>
            <a:ext cx="9144000" cy="482502"/>
          </a:xfrm>
        </p:spPr>
        <p:txBody>
          <a:bodyPr>
            <a:noAutofit/>
          </a:bodyPr>
          <a:lstStyle/>
          <a:p>
            <a:r>
              <a:rPr lang="es-CR" sz="2800" dirty="0">
                <a:latin typeface="Arial" panose="020B0604020202020204" pitchFamily="34" charset="0"/>
                <a:cs typeface="Arial" panose="020B0604020202020204" pitchFamily="34" charset="0"/>
              </a:rPr>
              <a:t>LA FACTURA ELECTRÓNICA</a:t>
            </a:r>
            <a:endParaRPr lang="es-MX" sz="2800"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253F7982-E874-4572-87CE-CDA61E8E43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056" y="6168174"/>
            <a:ext cx="1814286" cy="712958"/>
          </a:xfrm>
          <a:prstGeom prst="rect">
            <a:avLst/>
          </a:prstGeom>
        </p:spPr>
      </p:pic>
      <p:pic>
        <p:nvPicPr>
          <p:cNvPr id="11" name="Imagen 10" descr="Imagen que contiene imágenes prediseñadas&#10;&#10;Descripción generada con confianza muy alta">
            <a:extLst>
              <a:ext uri="{FF2B5EF4-FFF2-40B4-BE49-F238E27FC236}">
                <a16:creationId xmlns:a16="http://schemas.microsoft.com/office/drawing/2014/main" id="{2CBACA9E-E0E4-4275-AAA1-BAAA69AEFA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 y="6110316"/>
            <a:ext cx="1491672" cy="770816"/>
          </a:xfrm>
          <a:prstGeom prst="rect">
            <a:avLst/>
          </a:prstGeom>
        </p:spPr>
      </p:pic>
      <p:sp>
        <p:nvSpPr>
          <p:cNvPr id="10" name="Rectangle 1">
            <a:extLst>
              <a:ext uri="{FF2B5EF4-FFF2-40B4-BE49-F238E27FC236}">
                <a16:creationId xmlns:a16="http://schemas.microsoft.com/office/drawing/2014/main" id="{E152B5B3-018F-4E5F-9736-3A352CFE218E}"/>
              </a:ext>
            </a:extLst>
          </p:cNvPr>
          <p:cNvSpPr>
            <a:spLocks noChangeArrowheads="1"/>
          </p:cNvSpPr>
          <p:nvPr/>
        </p:nvSpPr>
        <p:spPr bwMode="auto">
          <a:xfrm>
            <a:off x="374806" y="125731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a:ln>
                  <a:noFill/>
                </a:ln>
                <a:solidFill>
                  <a:schemeClr val="tx1"/>
                </a:solidFill>
                <a:effectLst/>
                <a:latin typeface="Arial" panose="020B0604020202020204" pitchFamily="34" charset="0"/>
              </a:rPr>
            </a:br>
            <a:endParaRPr kumimoji="0" lang="es-MX" altLang="es-MX" sz="1800" b="0" i="0" u="none" strike="noStrike" cap="none" normalizeH="0" baseline="0">
              <a:ln>
                <a:noFill/>
              </a:ln>
              <a:solidFill>
                <a:schemeClr val="tx1"/>
              </a:solidFill>
              <a:effectLst/>
              <a:latin typeface="Arial" panose="020B0604020202020204" pitchFamily="34" charset="0"/>
            </a:endParaRPr>
          </a:p>
        </p:txBody>
      </p:sp>
      <p:sp>
        <p:nvSpPr>
          <p:cNvPr id="14" name="CuadroTexto 13">
            <a:extLst>
              <a:ext uri="{FF2B5EF4-FFF2-40B4-BE49-F238E27FC236}">
                <a16:creationId xmlns:a16="http://schemas.microsoft.com/office/drawing/2014/main" id="{A1984EAC-D80A-4994-8EE3-3EB8ACDA1A03}"/>
              </a:ext>
            </a:extLst>
          </p:cNvPr>
          <p:cNvSpPr txBox="1"/>
          <p:nvPr/>
        </p:nvSpPr>
        <p:spPr>
          <a:xfrm>
            <a:off x="2335792" y="1486511"/>
            <a:ext cx="7452681" cy="461665"/>
          </a:xfrm>
          <a:prstGeom prst="rect">
            <a:avLst/>
          </a:prstGeom>
          <a:noFill/>
        </p:spPr>
        <p:txBody>
          <a:bodyPr wrap="none" rtlCol="0">
            <a:spAutoFit/>
          </a:bodyPr>
          <a:lstStyle/>
          <a:p>
            <a:r>
              <a:rPr lang="es-CR" sz="2400" b="1" dirty="0">
                <a:latin typeface="Arial" panose="020B0604020202020204" pitchFamily="34" charset="0"/>
                <a:cs typeface="Arial" panose="020B0604020202020204" pitchFamily="34" charset="0"/>
              </a:rPr>
              <a:t>CONSECUTIVO NUMÉRICO DE COMPROBANTES</a:t>
            </a:r>
            <a:endParaRPr lang="es-MX" sz="2400" b="1" dirty="0">
              <a:latin typeface="Arial" panose="020B060402020202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109944CF-6771-4954-B361-F9CC75F28C72}"/>
              </a:ext>
            </a:extLst>
          </p:cNvPr>
          <p:cNvSpPr/>
          <p:nvPr/>
        </p:nvSpPr>
        <p:spPr>
          <a:xfrm>
            <a:off x="1134533" y="2665994"/>
            <a:ext cx="9990666" cy="2308324"/>
          </a:xfrm>
          <a:prstGeom prst="rect">
            <a:avLst/>
          </a:prstGeom>
        </p:spPr>
        <p:txBody>
          <a:bodyPr wrap="square">
            <a:spAutoFit/>
          </a:bodyPr>
          <a:lstStyle/>
          <a:p>
            <a:r>
              <a:rPr lang="es-MX" sz="2400" dirty="0">
                <a:latin typeface="Arial" panose="020B0604020202020204" pitchFamily="34" charset="0"/>
                <a:cs typeface="Arial" panose="020B0604020202020204" pitchFamily="34" charset="0"/>
              </a:rPr>
              <a:t>• Inicia en “1” cuando el contribuyente se traslade a utilizar por el sistema por primera vez.</a:t>
            </a:r>
            <a:br>
              <a:rPr lang="es-MX" sz="2400" dirty="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Cuando se encuentra utilizando el sistema y se cambia de plataforma de emisión “proveedor”, se mantiene el consecutivo.</a:t>
            </a:r>
            <a:br>
              <a:rPr lang="es-MX" sz="2400" dirty="0">
                <a:latin typeface="Arial" panose="020B0604020202020204" pitchFamily="34" charset="0"/>
                <a:cs typeface="Arial" panose="020B0604020202020204" pitchFamily="34" charset="0"/>
              </a:rPr>
            </a:br>
            <a:r>
              <a:rPr lang="es-MX" sz="2400" dirty="0">
                <a:latin typeface="Arial" panose="020B0604020202020204" pitchFamily="34" charset="0"/>
                <a:cs typeface="Arial" panose="020B0604020202020204" pitchFamily="34" charset="0"/>
              </a:rPr>
              <a:t>• En caso de llegar al tope de la numeración se inicia desde la numeración “1”. </a:t>
            </a:r>
          </a:p>
        </p:txBody>
      </p:sp>
    </p:spTree>
    <p:extLst>
      <p:ext uri="{BB962C8B-B14F-4D97-AF65-F5344CB8AC3E}">
        <p14:creationId xmlns:p14="http://schemas.microsoft.com/office/powerpoint/2010/main" val="32950608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2925</Words>
  <Application>Microsoft Office PowerPoint</Application>
  <PresentationFormat>Panorámica</PresentationFormat>
  <Paragraphs>208</Paragraphs>
  <Slides>24</Slides>
  <Notes>24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Calibri</vt:lpstr>
      <vt:lpstr>Calibri Light</vt:lpstr>
      <vt:lpstr>Tema de Office</vt:lpstr>
      <vt:lpstr>QUÉ ES UNA FACTURA ELECTRÓNICA</vt:lpstr>
      <vt:lpstr>LA FACTURA ELECTRÓNICA</vt:lpstr>
      <vt:lpstr>LA FACTURA ELECTRÓNICA</vt:lpstr>
      <vt:lpstr>OBLIGADOS A UTILIZAR LA FACTURA ELECTRÓNICA</vt:lpstr>
      <vt:lpstr>BENEFICIOS DE LA FACTURA ELECTRÓNICA</vt:lpstr>
      <vt:lpstr>LA FACTURA ELECTRÓNICA</vt:lpstr>
      <vt:lpstr>LA FACTURA ELECTRÓNICA</vt:lpstr>
      <vt:lpstr>LA FACTURA ELECTRÓNICA</vt:lpstr>
      <vt:lpstr>LA FACTURA ELECTRÓNICA</vt:lpstr>
      <vt:lpstr>LA FACTURA ELECTRÓNICA</vt:lpstr>
      <vt:lpstr>LA FACTURA ELECTRÓNICA</vt:lpstr>
      <vt:lpstr>LA FACTURA ELECTRÓNICA</vt:lpstr>
      <vt:lpstr>REQUISITOS DE LA FACTURA ELECTRÓNICA</vt:lpstr>
      <vt:lpstr>REQUISITOS DE LA FACTURA ELECTRÓNICA</vt:lpstr>
      <vt:lpstr>REQUISITOS DE LA FACTURA ELECTRÓNICA</vt:lpstr>
      <vt:lpstr>REQUISITOS DE LA FACTURA ELECTRÓNICA</vt:lpstr>
      <vt:lpstr>REQUISITOS DE LA FACTURA ELECTRÓNICA</vt:lpstr>
      <vt:lpstr>LA FACTURA ELECTRÓNICA DEFINICIONES IMPORTANTES</vt:lpstr>
      <vt:lpstr>LA FACTURA ELECTRÓNICA DEFINICIONES IMPORTANTES</vt:lpstr>
      <vt:lpstr>LA FACTURA ELECTRÓNICA DEFINICIONES IMPORTANTES</vt:lpstr>
      <vt:lpstr>LA FACTURA ELECTRÓNICA DEFINICIONES IMPORTANTES</vt:lpstr>
      <vt:lpstr>LA FACTURA ELECTRÓNICA DEFINICIONES IMPORTANTES</vt:lpstr>
      <vt:lpstr>LA FACTURA ELECTRÓNICA DEFINICIONES IMPORTANTES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FACTURA ELECTRÓNICA</dc:title>
  <dc:creator>Erick Rovira</dc:creator>
  <cp:lastModifiedBy>Erick Rovira</cp:lastModifiedBy>
  <cp:revision>8</cp:revision>
  <dcterms:created xsi:type="dcterms:W3CDTF">2018-03-15T20:57:54Z</dcterms:created>
  <dcterms:modified xsi:type="dcterms:W3CDTF">2018-03-16T15:37:33Z</dcterms:modified>
</cp:coreProperties>
</file>